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2.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9"/>
  </p:notesMasterIdLst>
  <p:handoutMasterIdLst>
    <p:handoutMasterId r:id="rId60"/>
  </p:handoutMasterIdLst>
  <p:sldIdLst>
    <p:sldId id="297" r:id="rId2"/>
    <p:sldId id="1229" r:id="rId3"/>
    <p:sldId id="1248" r:id="rId4"/>
    <p:sldId id="1230" r:id="rId5"/>
    <p:sldId id="1231" r:id="rId6"/>
    <p:sldId id="1232" r:id="rId7"/>
    <p:sldId id="1234" r:id="rId8"/>
    <p:sldId id="1235" r:id="rId9"/>
    <p:sldId id="1200" r:id="rId10"/>
    <p:sldId id="1201" r:id="rId11"/>
    <p:sldId id="1202" r:id="rId12"/>
    <p:sldId id="1203" r:id="rId13"/>
    <p:sldId id="1256" r:id="rId14"/>
    <p:sldId id="1257" r:id="rId15"/>
    <p:sldId id="1204" r:id="rId16"/>
    <p:sldId id="1249" r:id="rId17"/>
    <p:sldId id="1205" r:id="rId18"/>
    <p:sldId id="1206" r:id="rId19"/>
    <p:sldId id="1207" r:id="rId20"/>
    <p:sldId id="1209" r:id="rId21"/>
    <p:sldId id="1210" r:id="rId22"/>
    <p:sldId id="1208" r:id="rId23"/>
    <p:sldId id="1250" r:id="rId24"/>
    <p:sldId id="1214" r:id="rId25"/>
    <p:sldId id="1215" r:id="rId26"/>
    <p:sldId id="1216" r:id="rId27"/>
    <p:sldId id="1251" r:id="rId28"/>
    <p:sldId id="1217" r:id="rId29"/>
    <p:sldId id="1218" r:id="rId30"/>
    <p:sldId id="1219" r:id="rId31"/>
    <p:sldId id="1211" r:id="rId32"/>
    <p:sldId id="1222" r:id="rId33"/>
    <p:sldId id="1223" r:id="rId34"/>
    <p:sldId id="1224" r:id="rId35"/>
    <p:sldId id="1226" r:id="rId36"/>
    <p:sldId id="1227" r:id="rId37"/>
    <p:sldId id="1228" r:id="rId38"/>
    <p:sldId id="1252" r:id="rId39"/>
    <p:sldId id="1233" r:id="rId40"/>
    <p:sldId id="1236" r:id="rId41"/>
    <p:sldId id="1237" r:id="rId42"/>
    <p:sldId id="1238" r:id="rId43"/>
    <p:sldId id="1239" r:id="rId44"/>
    <p:sldId id="1240" r:id="rId45"/>
    <p:sldId id="1241" r:id="rId46"/>
    <p:sldId id="1242" r:id="rId47"/>
    <p:sldId id="1213" r:id="rId48"/>
    <p:sldId id="1243" r:id="rId49"/>
    <p:sldId id="1244" r:id="rId50"/>
    <p:sldId id="1245" r:id="rId51"/>
    <p:sldId id="1246" r:id="rId52"/>
    <p:sldId id="1253" r:id="rId53"/>
    <p:sldId id="1254" r:id="rId54"/>
    <p:sldId id="1255" r:id="rId55"/>
    <p:sldId id="1258" r:id="rId56"/>
    <p:sldId id="1247" r:id="rId57"/>
    <p:sldId id="1149" r:id="rId58"/>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BF458239-E36F-6244-9ED2-6EDA10129965}"/>
    <pc:docChg chg="custSel modSld">
      <pc:chgData name="Barnaghi, Payam" userId="074f2ebd-6afc-4315-b390-7d2c21b26061" providerId="ADAL" clId="{BF458239-E36F-6244-9ED2-6EDA10129965}" dt="2023-01-18T12:14:52.959" v="14" actId="7634"/>
      <pc:docMkLst>
        <pc:docMk/>
      </pc:docMkLst>
      <pc:sldChg chg="modSp">
        <pc:chgData name="Barnaghi, Payam" userId="074f2ebd-6afc-4315-b390-7d2c21b26061" providerId="ADAL" clId="{BF458239-E36F-6244-9ED2-6EDA10129965}" dt="2023-01-18T09:32:25.400" v="13" actId="20577"/>
        <pc:sldMkLst>
          <pc:docMk/>
          <pc:sldMk cId="0" sldId="297"/>
        </pc:sldMkLst>
        <pc:spChg chg="mod">
          <ac:chgData name="Barnaghi, Payam" userId="074f2ebd-6afc-4315-b390-7d2c21b26061" providerId="ADAL" clId="{BF458239-E36F-6244-9ED2-6EDA10129965}" dt="2023-01-18T09:32:25.400" v="13" actId="20577"/>
          <ac:spMkLst>
            <pc:docMk/>
            <pc:sldMk cId="0" sldId="297"/>
            <ac:spMk id="16387" creationId="{77FCB97C-8E46-1747-89C5-F16122F24E7D}"/>
          </ac:spMkLst>
        </pc:spChg>
      </pc:sldChg>
      <pc:sldChg chg="addSp">
        <pc:chgData name="Barnaghi, Payam" userId="074f2ebd-6afc-4315-b390-7d2c21b26061" providerId="ADAL" clId="{BF458239-E36F-6244-9ED2-6EDA10129965}" dt="2023-01-18T12:14:52.959" v="14" actId="7634"/>
        <pc:sldMkLst>
          <pc:docMk/>
          <pc:sldMk cId="1706775504" sldId="1200"/>
        </pc:sldMkLst>
        <pc:inkChg chg="add">
          <ac:chgData name="Barnaghi, Payam" userId="074f2ebd-6afc-4315-b390-7d2c21b26061" providerId="ADAL" clId="{BF458239-E36F-6244-9ED2-6EDA10129965}" dt="2023-01-18T12:14:52.959" v="14" actId="7634"/>
          <ac:inkMkLst>
            <pc:docMk/>
            <pc:sldMk cId="1706775504" sldId="1200"/>
            <ac:inkMk id="5" creationId="{994C1063-1C24-F697-7D0F-7AD0B28E8937}"/>
          </ac:inkMkLst>
        </pc:inkChg>
      </pc:sldChg>
      <pc:sldChg chg="addSp">
        <pc:chgData name="Barnaghi, Payam" userId="074f2ebd-6afc-4315-b390-7d2c21b26061" providerId="ADAL" clId="{BF458239-E36F-6244-9ED2-6EDA10129965}" dt="2023-01-18T12:14:52.959" v="14" actId="7634"/>
        <pc:sldMkLst>
          <pc:docMk/>
          <pc:sldMk cId="237549115" sldId="1201"/>
        </pc:sldMkLst>
        <pc:inkChg chg="add">
          <ac:chgData name="Barnaghi, Payam" userId="074f2ebd-6afc-4315-b390-7d2c21b26061" providerId="ADAL" clId="{BF458239-E36F-6244-9ED2-6EDA10129965}" dt="2023-01-18T12:14:52.959" v="14" actId="7634"/>
          <ac:inkMkLst>
            <pc:docMk/>
            <pc:sldMk cId="237549115" sldId="1201"/>
            <ac:inkMk id="5" creationId="{642268FA-2F5C-A117-8CD5-8AE905CF58BC}"/>
          </ac:inkMkLst>
        </pc:inkChg>
      </pc:sldChg>
      <pc:sldChg chg="addSp">
        <pc:chgData name="Barnaghi, Payam" userId="074f2ebd-6afc-4315-b390-7d2c21b26061" providerId="ADAL" clId="{BF458239-E36F-6244-9ED2-6EDA10129965}" dt="2023-01-18T12:14:52.959" v="14" actId="7634"/>
        <pc:sldMkLst>
          <pc:docMk/>
          <pc:sldMk cId="2985038161" sldId="1202"/>
        </pc:sldMkLst>
        <pc:inkChg chg="add">
          <ac:chgData name="Barnaghi, Payam" userId="074f2ebd-6afc-4315-b390-7d2c21b26061" providerId="ADAL" clId="{BF458239-E36F-6244-9ED2-6EDA10129965}" dt="2023-01-18T12:14:52.959" v="14" actId="7634"/>
          <ac:inkMkLst>
            <pc:docMk/>
            <pc:sldMk cId="2985038161" sldId="1202"/>
            <ac:inkMk id="10" creationId="{4778ECA6-2FC5-6190-A025-13A9477A47A0}"/>
          </ac:inkMkLst>
        </pc:inkChg>
      </pc:sldChg>
      <pc:sldChg chg="addSp">
        <pc:chgData name="Barnaghi, Payam" userId="074f2ebd-6afc-4315-b390-7d2c21b26061" providerId="ADAL" clId="{BF458239-E36F-6244-9ED2-6EDA10129965}" dt="2023-01-18T12:14:52.959" v="14" actId="7634"/>
        <pc:sldMkLst>
          <pc:docMk/>
          <pc:sldMk cId="1178487836" sldId="1203"/>
        </pc:sldMkLst>
        <pc:inkChg chg="add">
          <ac:chgData name="Barnaghi, Payam" userId="074f2ebd-6afc-4315-b390-7d2c21b26061" providerId="ADAL" clId="{BF458239-E36F-6244-9ED2-6EDA10129965}" dt="2023-01-18T12:14:52.959" v="14" actId="7634"/>
          <ac:inkMkLst>
            <pc:docMk/>
            <pc:sldMk cId="1178487836" sldId="1203"/>
            <ac:inkMk id="5" creationId="{48A8313A-6D97-B4CA-27F8-75C7EA0C53EE}"/>
          </ac:inkMkLst>
        </pc:inkChg>
      </pc:sldChg>
      <pc:sldChg chg="addSp">
        <pc:chgData name="Barnaghi, Payam" userId="074f2ebd-6afc-4315-b390-7d2c21b26061" providerId="ADAL" clId="{BF458239-E36F-6244-9ED2-6EDA10129965}" dt="2023-01-18T12:14:52.959" v="14" actId="7634"/>
        <pc:sldMkLst>
          <pc:docMk/>
          <pc:sldMk cId="4002407165" sldId="1204"/>
        </pc:sldMkLst>
        <pc:inkChg chg="add">
          <ac:chgData name="Barnaghi, Payam" userId="074f2ebd-6afc-4315-b390-7d2c21b26061" providerId="ADAL" clId="{BF458239-E36F-6244-9ED2-6EDA10129965}" dt="2023-01-18T12:14:52.959" v="14" actId="7634"/>
          <ac:inkMkLst>
            <pc:docMk/>
            <pc:sldMk cId="4002407165" sldId="1204"/>
            <ac:inkMk id="8" creationId="{078E9BA7-DBBF-7511-AF87-F7827C5D9B0C}"/>
          </ac:inkMkLst>
        </pc:inkChg>
      </pc:sldChg>
      <pc:sldChg chg="addSp">
        <pc:chgData name="Barnaghi, Payam" userId="074f2ebd-6afc-4315-b390-7d2c21b26061" providerId="ADAL" clId="{BF458239-E36F-6244-9ED2-6EDA10129965}" dt="2023-01-18T12:14:52.959" v="14" actId="7634"/>
        <pc:sldMkLst>
          <pc:docMk/>
          <pc:sldMk cId="2828834321" sldId="1205"/>
        </pc:sldMkLst>
        <pc:inkChg chg="add">
          <ac:chgData name="Barnaghi, Payam" userId="074f2ebd-6afc-4315-b390-7d2c21b26061" providerId="ADAL" clId="{BF458239-E36F-6244-9ED2-6EDA10129965}" dt="2023-01-18T12:14:52.959" v="14" actId="7634"/>
          <ac:inkMkLst>
            <pc:docMk/>
            <pc:sldMk cId="2828834321" sldId="1205"/>
            <ac:inkMk id="5" creationId="{F98DABEA-35FF-D9A0-D7C7-620C1BA40720}"/>
          </ac:inkMkLst>
        </pc:inkChg>
      </pc:sldChg>
      <pc:sldChg chg="addSp">
        <pc:chgData name="Barnaghi, Payam" userId="074f2ebd-6afc-4315-b390-7d2c21b26061" providerId="ADAL" clId="{BF458239-E36F-6244-9ED2-6EDA10129965}" dt="2023-01-18T12:14:52.959" v="14" actId="7634"/>
        <pc:sldMkLst>
          <pc:docMk/>
          <pc:sldMk cId="3519433707" sldId="1206"/>
        </pc:sldMkLst>
        <pc:inkChg chg="add">
          <ac:chgData name="Barnaghi, Payam" userId="074f2ebd-6afc-4315-b390-7d2c21b26061" providerId="ADAL" clId="{BF458239-E36F-6244-9ED2-6EDA10129965}" dt="2023-01-18T12:14:52.959" v="14" actId="7634"/>
          <ac:inkMkLst>
            <pc:docMk/>
            <pc:sldMk cId="3519433707" sldId="1206"/>
            <ac:inkMk id="5" creationId="{86A1AD79-EB8D-6C17-D666-7C5CC1F71725}"/>
          </ac:inkMkLst>
        </pc:inkChg>
      </pc:sldChg>
      <pc:sldChg chg="addSp">
        <pc:chgData name="Barnaghi, Payam" userId="074f2ebd-6afc-4315-b390-7d2c21b26061" providerId="ADAL" clId="{BF458239-E36F-6244-9ED2-6EDA10129965}" dt="2023-01-18T12:14:52.959" v="14" actId="7634"/>
        <pc:sldMkLst>
          <pc:docMk/>
          <pc:sldMk cId="88479043" sldId="1207"/>
        </pc:sldMkLst>
        <pc:inkChg chg="add">
          <ac:chgData name="Barnaghi, Payam" userId="074f2ebd-6afc-4315-b390-7d2c21b26061" providerId="ADAL" clId="{BF458239-E36F-6244-9ED2-6EDA10129965}" dt="2023-01-18T12:14:52.959" v="14" actId="7634"/>
          <ac:inkMkLst>
            <pc:docMk/>
            <pc:sldMk cId="88479043" sldId="1207"/>
            <ac:inkMk id="5" creationId="{3CA7FEA5-D268-F0B2-25D6-9ACCDB64733C}"/>
          </ac:inkMkLst>
        </pc:inkChg>
      </pc:sldChg>
      <pc:sldChg chg="addSp">
        <pc:chgData name="Barnaghi, Payam" userId="074f2ebd-6afc-4315-b390-7d2c21b26061" providerId="ADAL" clId="{BF458239-E36F-6244-9ED2-6EDA10129965}" dt="2023-01-18T12:14:52.959" v="14" actId="7634"/>
        <pc:sldMkLst>
          <pc:docMk/>
          <pc:sldMk cId="4176858363" sldId="1208"/>
        </pc:sldMkLst>
        <pc:inkChg chg="add">
          <ac:chgData name="Barnaghi, Payam" userId="074f2ebd-6afc-4315-b390-7d2c21b26061" providerId="ADAL" clId="{BF458239-E36F-6244-9ED2-6EDA10129965}" dt="2023-01-18T12:14:52.959" v="14" actId="7634"/>
          <ac:inkMkLst>
            <pc:docMk/>
            <pc:sldMk cId="4176858363" sldId="1208"/>
            <ac:inkMk id="8" creationId="{35E71C3E-0B7A-E7C8-AFCD-45ABBA96FA5E}"/>
          </ac:inkMkLst>
        </pc:inkChg>
      </pc:sldChg>
      <pc:sldChg chg="addSp">
        <pc:chgData name="Barnaghi, Payam" userId="074f2ebd-6afc-4315-b390-7d2c21b26061" providerId="ADAL" clId="{BF458239-E36F-6244-9ED2-6EDA10129965}" dt="2023-01-18T12:14:52.959" v="14" actId="7634"/>
        <pc:sldMkLst>
          <pc:docMk/>
          <pc:sldMk cId="894357157" sldId="1209"/>
        </pc:sldMkLst>
        <pc:inkChg chg="add">
          <ac:chgData name="Barnaghi, Payam" userId="074f2ebd-6afc-4315-b390-7d2c21b26061" providerId="ADAL" clId="{BF458239-E36F-6244-9ED2-6EDA10129965}" dt="2023-01-18T12:14:52.959" v="14" actId="7634"/>
          <ac:inkMkLst>
            <pc:docMk/>
            <pc:sldMk cId="894357157" sldId="1209"/>
            <ac:inkMk id="5" creationId="{6B01BF7F-A6A2-709A-2FE4-460E49C2CDD4}"/>
          </ac:inkMkLst>
        </pc:inkChg>
      </pc:sldChg>
      <pc:sldChg chg="addSp">
        <pc:chgData name="Barnaghi, Payam" userId="074f2ebd-6afc-4315-b390-7d2c21b26061" providerId="ADAL" clId="{BF458239-E36F-6244-9ED2-6EDA10129965}" dt="2023-01-18T12:14:52.959" v="14" actId="7634"/>
        <pc:sldMkLst>
          <pc:docMk/>
          <pc:sldMk cId="38452293" sldId="1210"/>
        </pc:sldMkLst>
        <pc:inkChg chg="add">
          <ac:chgData name="Barnaghi, Payam" userId="074f2ebd-6afc-4315-b390-7d2c21b26061" providerId="ADAL" clId="{BF458239-E36F-6244-9ED2-6EDA10129965}" dt="2023-01-18T12:14:52.959" v="14" actId="7634"/>
          <ac:inkMkLst>
            <pc:docMk/>
            <pc:sldMk cId="38452293" sldId="1210"/>
            <ac:inkMk id="8" creationId="{72FBB0B1-7AB5-01A9-3FAE-E733F3B0BC85}"/>
          </ac:inkMkLst>
        </pc:inkChg>
      </pc:sldChg>
      <pc:sldChg chg="addSp">
        <pc:chgData name="Barnaghi, Payam" userId="074f2ebd-6afc-4315-b390-7d2c21b26061" providerId="ADAL" clId="{BF458239-E36F-6244-9ED2-6EDA10129965}" dt="2023-01-18T12:14:52.959" v="14" actId="7634"/>
        <pc:sldMkLst>
          <pc:docMk/>
          <pc:sldMk cId="50420496" sldId="1211"/>
        </pc:sldMkLst>
        <pc:inkChg chg="add">
          <ac:chgData name="Barnaghi, Payam" userId="074f2ebd-6afc-4315-b390-7d2c21b26061" providerId="ADAL" clId="{BF458239-E36F-6244-9ED2-6EDA10129965}" dt="2023-01-18T12:14:52.959" v="14" actId="7634"/>
          <ac:inkMkLst>
            <pc:docMk/>
            <pc:sldMk cId="50420496" sldId="1211"/>
            <ac:inkMk id="5" creationId="{A87D9A09-D7BE-C1F5-3351-CB87E94B257B}"/>
          </ac:inkMkLst>
        </pc:inkChg>
      </pc:sldChg>
      <pc:sldChg chg="addSp">
        <pc:chgData name="Barnaghi, Payam" userId="074f2ebd-6afc-4315-b390-7d2c21b26061" providerId="ADAL" clId="{BF458239-E36F-6244-9ED2-6EDA10129965}" dt="2023-01-18T12:14:52.959" v="14" actId="7634"/>
        <pc:sldMkLst>
          <pc:docMk/>
          <pc:sldMk cId="546630655" sldId="1214"/>
        </pc:sldMkLst>
        <pc:inkChg chg="add">
          <ac:chgData name="Barnaghi, Payam" userId="074f2ebd-6afc-4315-b390-7d2c21b26061" providerId="ADAL" clId="{BF458239-E36F-6244-9ED2-6EDA10129965}" dt="2023-01-18T12:14:52.959" v="14" actId="7634"/>
          <ac:inkMkLst>
            <pc:docMk/>
            <pc:sldMk cId="546630655" sldId="1214"/>
            <ac:inkMk id="5" creationId="{E6372638-D75A-F935-9D3B-D8B0A5D49B2D}"/>
          </ac:inkMkLst>
        </pc:inkChg>
      </pc:sldChg>
      <pc:sldChg chg="addSp">
        <pc:chgData name="Barnaghi, Payam" userId="074f2ebd-6afc-4315-b390-7d2c21b26061" providerId="ADAL" clId="{BF458239-E36F-6244-9ED2-6EDA10129965}" dt="2023-01-18T12:14:52.959" v="14" actId="7634"/>
        <pc:sldMkLst>
          <pc:docMk/>
          <pc:sldMk cId="3871760730" sldId="1215"/>
        </pc:sldMkLst>
        <pc:inkChg chg="add">
          <ac:chgData name="Barnaghi, Payam" userId="074f2ebd-6afc-4315-b390-7d2c21b26061" providerId="ADAL" clId="{BF458239-E36F-6244-9ED2-6EDA10129965}" dt="2023-01-18T12:14:52.959" v="14" actId="7634"/>
          <ac:inkMkLst>
            <pc:docMk/>
            <pc:sldMk cId="3871760730" sldId="1215"/>
            <ac:inkMk id="5" creationId="{FFADA68E-7591-D9FB-3430-987DE2730B37}"/>
          </ac:inkMkLst>
        </pc:inkChg>
      </pc:sldChg>
      <pc:sldChg chg="addSp">
        <pc:chgData name="Barnaghi, Payam" userId="074f2ebd-6afc-4315-b390-7d2c21b26061" providerId="ADAL" clId="{BF458239-E36F-6244-9ED2-6EDA10129965}" dt="2023-01-18T12:14:52.959" v="14" actId="7634"/>
        <pc:sldMkLst>
          <pc:docMk/>
          <pc:sldMk cId="1389152288" sldId="1216"/>
        </pc:sldMkLst>
        <pc:inkChg chg="add">
          <ac:chgData name="Barnaghi, Payam" userId="074f2ebd-6afc-4315-b390-7d2c21b26061" providerId="ADAL" clId="{BF458239-E36F-6244-9ED2-6EDA10129965}" dt="2023-01-18T12:14:52.959" v="14" actId="7634"/>
          <ac:inkMkLst>
            <pc:docMk/>
            <pc:sldMk cId="1389152288" sldId="1216"/>
            <ac:inkMk id="5" creationId="{15E56FD2-62B6-7F38-8627-B6A81A2D2889}"/>
          </ac:inkMkLst>
        </pc:inkChg>
      </pc:sldChg>
      <pc:sldChg chg="addSp">
        <pc:chgData name="Barnaghi, Payam" userId="074f2ebd-6afc-4315-b390-7d2c21b26061" providerId="ADAL" clId="{BF458239-E36F-6244-9ED2-6EDA10129965}" dt="2023-01-18T12:14:52.959" v="14" actId="7634"/>
        <pc:sldMkLst>
          <pc:docMk/>
          <pc:sldMk cId="9322173" sldId="1217"/>
        </pc:sldMkLst>
        <pc:inkChg chg="add">
          <ac:chgData name="Barnaghi, Payam" userId="074f2ebd-6afc-4315-b390-7d2c21b26061" providerId="ADAL" clId="{BF458239-E36F-6244-9ED2-6EDA10129965}" dt="2023-01-18T12:14:52.959" v="14" actId="7634"/>
          <ac:inkMkLst>
            <pc:docMk/>
            <pc:sldMk cId="9322173" sldId="1217"/>
            <ac:inkMk id="5" creationId="{EB74E121-9F77-7C51-0EBB-FBEBB83D6FBF}"/>
          </ac:inkMkLst>
        </pc:inkChg>
      </pc:sldChg>
      <pc:sldChg chg="addSp">
        <pc:chgData name="Barnaghi, Payam" userId="074f2ebd-6afc-4315-b390-7d2c21b26061" providerId="ADAL" clId="{BF458239-E36F-6244-9ED2-6EDA10129965}" dt="2023-01-18T12:14:52.959" v="14" actId="7634"/>
        <pc:sldMkLst>
          <pc:docMk/>
          <pc:sldMk cId="1833495124" sldId="1218"/>
        </pc:sldMkLst>
        <pc:inkChg chg="add">
          <ac:chgData name="Barnaghi, Payam" userId="074f2ebd-6afc-4315-b390-7d2c21b26061" providerId="ADAL" clId="{BF458239-E36F-6244-9ED2-6EDA10129965}" dt="2023-01-18T12:14:52.959" v="14" actId="7634"/>
          <ac:inkMkLst>
            <pc:docMk/>
            <pc:sldMk cId="1833495124" sldId="1218"/>
            <ac:inkMk id="5" creationId="{71146E7A-A5A6-A9CE-7E39-619D24F7B333}"/>
          </ac:inkMkLst>
        </pc:inkChg>
      </pc:sldChg>
      <pc:sldChg chg="addSp">
        <pc:chgData name="Barnaghi, Payam" userId="074f2ebd-6afc-4315-b390-7d2c21b26061" providerId="ADAL" clId="{BF458239-E36F-6244-9ED2-6EDA10129965}" dt="2023-01-18T12:14:52.959" v="14" actId="7634"/>
        <pc:sldMkLst>
          <pc:docMk/>
          <pc:sldMk cId="2967888060" sldId="1219"/>
        </pc:sldMkLst>
        <pc:inkChg chg="add">
          <ac:chgData name="Barnaghi, Payam" userId="074f2ebd-6afc-4315-b390-7d2c21b26061" providerId="ADAL" clId="{BF458239-E36F-6244-9ED2-6EDA10129965}" dt="2023-01-18T12:14:52.959" v="14" actId="7634"/>
          <ac:inkMkLst>
            <pc:docMk/>
            <pc:sldMk cId="2967888060" sldId="1219"/>
            <ac:inkMk id="3" creationId="{E92D638F-5AA7-31C4-4A95-F9DE208415E7}"/>
          </ac:inkMkLst>
        </pc:inkChg>
      </pc:sldChg>
      <pc:sldChg chg="addSp">
        <pc:chgData name="Barnaghi, Payam" userId="074f2ebd-6afc-4315-b390-7d2c21b26061" providerId="ADAL" clId="{BF458239-E36F-6244-9ED2-6EDA10129965}" dt="2023-01-18T12:14:52.959" v="14" actId="7634"/>
        <pc:sldMkLst>
          <pc:docMk/>
          <pc:sldMk cId="198880315" sldId="1222"/>
        </pc:sldMkLst>
        <pc:inkChg chg="add">
          <ac:chgData name="Barnaghi, Payam" userId="074f2ebd-6afc-4315-b390-7d2c21b26061" providerId="ADAL" clId="{BF458239-E36F-6244-9ED2-6EDA10129965}" dt="2023-01-18T12:14:52.959" v="14" actId="7634"/>
          <ac:inkMkLst>
            <pc:docMk/>
            <pc:sldMk cId="198880315" sldId="1222"/>
            <ac:inkMk id="5" creationId="{B4FAE372-EF83-93D3-49FB-F5061E10B62A}"/>
          </ac:inkMkLst>
        </pc:inkChg>
      </pc:sldChg>
      <pc:sldChg chg="addSp">
        <pc:chgData name="Barnaghi, Payam" userId="074f2ebd-6afc-4315-b390-7d2c21b26061" providerId="ADAL" clId="{BF458239-E36F-6244-9ED2-6EDA10129965}" dt="2023-01-18T12:14:52.959" v="14" actId="7634"/>
        <pc:sldMkLst>
          <pc:docMk/>
          <pc:sldMk cId="1798683232" sldId="1223"/>
        </pc:sldMkLst>
        <pc:inkChg chg="add">
          <ac:chgData name="Barnaghi, Payam" userId="074f2ebd-6afc-4315-b390-7d2c21b26061" providerId="ADAL" clId="{BF458239-E36F-6244-9ED2-6EDA10129965}" dt="2023-01-18T12:14:52.959" v="14" actId="7634"/>
          <ac:inkMkLst>
            <pc:docMk/>
            <pc:sldMk cId="1798683232" sldId="1223"/>
            <ac:inkMk id="5" creationId="{5A86CF31-D447-FA2E-6272-B3F7F611C652}"/>
          </ac:inkMkLst>
        </pc:inkChg>
      </pc:sldChg>
      <pc:sldChg chg="addSp">
        <pc:chgData name="Barnaghi, Payam" userId="074f2ebd-6afc-4315-b390-7d2c21b26061" providerId="ADAL" clId="{BF458239-E36F-6244-9ED2-6EDA10129965}" dt="2023-01-18T12:14:52.959" v="14" actId="7634"/>
        <pc:sldMkLst>
          <pc:docMk/>
          <pc:sldMk cId="2038398720" sldId="1224"/>
        </pc:sldMkLst>
        <pc:inkChg chg="add">
          <ac:chgData name="Barnaghi, Payam" userId="074f2ebd-6afc-4315-b390-7d2c21b26061" providerId="ADAL" clId="{BF458239-E36F-6244-9ED2-6EDA10129965}" dt="2023-01-18T12:14:52.959" v="14" actId="7634"/>
          <ac:inkMkLst>
            <pc:docMk/>
            <pc:sldMk cId="2038398720" sldId="1224"/>
            <ac:inkMk id="5" creationId="{659FF7EC-AEA5-D417-2AD6-E1CC11675247}"/>
          </ac:inkMkLst>
        </pc:inkChg>
      </pc:sldChg>
      <pc:sldChg chg="addSp">
        <pc:chgData name="Barnaghi, Payam" userId="074f2ebd-6afc-4315-b390-7d2c21b26061" providerId="ADAL" clId="{BF458239-E36F-6244-9ED2-6EDA10129965}" dt="2023-01-18T12:14:52.959" v="14" actId="7634"/>
        <pc:sldMkLst>
          <pc:docMk/>
          <pc:sldMk cId="4160415371" sldId="1227"/>
        </pc:sldMkLst>
        <pc:inkChg chg="add">
          <ac:chgData name="Barnaghi, Payam" userId="074f2ebd-6afc-4315-b390-7d2c21b26061" providerId="ADAL" clId="{BF458239-E36F-6244-9ED2-6EDA10129965}" dt="2023-01-18T12:14:52.959" v="14" actId="7634"/>
          <ac:inkMkLst>
            <pc:docMk/>
            <pc:sldMk cId="4160415371" sldId="1227"/>
            <ac:inkMk id="5" creationId="{648402A5-79B2-CDA5-6447-0B3858A6A2A6}"/>
          </ac:inkMkLst>
        </pc:inkChg>
      </pc:sldChg>
      <pc:sldChg chg="addSp">
        <pc:chgData name="Barnaghi, Payam" userId="074f2ebd-6afc-4315-b390-7d2c21b26061" providerId="ADAL" clId="{BF458239-E36F-6244-9ED2-6EDA10129965}" dt="2023-01-18T12:14:52.959" v="14" actId="7634"/>
        <pc:sldMkLst>
          <pc:docMk/>
          <pc:sldMk cId="1275539641" sldId="1228"/>
        </pc:sldMkLst>
        <pc:inkChg chg="add">
          <ac:chgData name="Barnaghi, Payam" userId="074f2ebd-6afc-4315-b390-7d2c21b26061" providerId="ADAL" clId="{BF458239-E36F-6244-9ED2-6EDA10129965}" dt="2023-01-18T12:14:52.959" v="14" actId="7634"/>
          <ac:inkMkLst>
            <pc:docMk/>
            <pc:sldMk cId="1275539641" sldId="1228"/>
            <ac:inkMk id="3" creationId="{B1F2CC3F-AE0C-7FE7-9F47-49F91B3896B3}"/>
          </ac:inkMkLst>
        </pc:inkChg>
      </pc:sldChg>
      <pc:sldChg chg="addSp">
        <pc:chgData name="Barnaghi, Payam" userId="074f2ebd-6afc-4315-b390-7d2c21b26061" providerId="ADAL" clId="{BF458239-E36F-6244-9ED2-6EDA10129965}" dt="2023-01-18T12:14:52.959" v="14" actId="7634"/>
        <pc:sldMkLst>
          <pc:docMk/>
          <pc:sldMk cId="3562163646" sldId="1229"/>
        </pc:sldMkLst>
        <pc:inkChg chg="add">
          <ac:chgData name="Barnaghi, Payam" userId="074f2ebd-6afc-4315-b390-7d2c21b26061" providerId="ADAL" clId="{BF458239-E36F-6244-9ED2-6EDA10129965}" dt="2023-01-18T12:14:52.959" v="14" actId="7634"/>
          <ac:inkMkLst>
            <pc:docMk/>
            <pc:sldMk cId="3562163646" sldId="1229"/>
            <ac:inkMk id="5" creationId="{33A17066-FEDC-762F-8825-6E7D13C03123}"/>
          </ac:inkMkLst>
        </pc:inkChg>
      </pc:sldChg>
      <pc:sldChg chg="addSp">
        <pc:chgData name="Barnaghi, Payam" userId="074f2ebd-6afc-4315-b390-7d2c21b26061" providerId="ADAL" clId="{BF458239-E36F-6244-9ED2-6EDA10129965}" dt="2023-01-18T12:14:52.959" v="14" actId="7634"/>
        <pc:sldMkLst>
          <pc:docMk/>
          <pc:sldMk cId="712524146" sldId="1230"/>
        </pc:sldMkLst>
        <pc:inkChg chg="add">
          <ac:chgData name="Barnaghi, Payam" userId="074f2ebd-6afc-4315-b390-7d2c21b26061" providerId="ADAL" clId="{BF458239-E36F-6244-9ED2-6EDA10129965}" dt="2023-01-18T12:14:52.959" v="14" actId="7634"/>
          <ac:inkMkLst>
            <pc:docMk/>
            <pc:sldMk cId="712524146" sldId="1230"/>
            <ac:inkMk id="5" creationId="{0C93E94E-E63E-91D8-27C4-90E3A0A00CEE}"/>
          </ac:inkMkLst>
        </pc:inkChg>
      </pc:sldChg>
      <pc:sldChg chg="addSp">
        <pc:chgData name="Barnaghi, Payam" userId="074f2ebd-6afc-4315-b390-7d2c21b26061" providerId="ADAL" clId="{BF458239-E36F-6244-9ED2-6EDA10129965}" dt="2023-01-18T12:14:52.959" v="14" actId="7634"/>
        <pc:sldMkLst>
          <pc:docMk/>
          <pc:sldMk cId="1740409964" sldId="1231"/>
        </pc:sldMkLst>
        <pc:inkChg chg="add">
          <ac:chgData name="Barnaghi, Payam" userId="074f2ebd-6afc-4315-b390-7d2c21b26061" providerId="ADAL" clId="{BF458239-E36F-6244-9ED2-6EDA10129965}" dt="2023-01-18T12:14:52.959" v="14" actId="7634"/>
          <ac:inkMkLst>
            <pc:docMk/>
            <pc:sldMk cId="1740409964" sldId="1231"/>
            <ac:inkMk id="5" creationId="{FAEBC814-C213-2CE6-3145-901225F5AE0E}"/>
          </ac:inkMkLst>
        </pc:inkChg>
      </pc:sldChg>
      <pc:sldChg chg="addSp">
        <pc:chgData name="Barnaghi, Payam" userId="074f2ebd-6afc-4315-b390-7d2c21b26061" providerId="ADAL" clId="{BF458239-E36F-6244-9ED2-6EDA10129965}" dt="2023-01-18T12:14:52.959" v="14" actId="7634"/>
        <pc:sldMkLst>
          <pc:docMk/>
          <pc:sldMk cId="361187739" sldId="1232"/>
        </pc:sldMkLst>
        <pc:inkChg chg="add">
          <ac:chgData name="Barnaghi, Payam" userId="074f2ebd-6afc-4315-b390-7d2c21b26061" providerId="ADAL" clId="{BF458239-E36F-6244-9ED2-6EDA10129965}" dt="2023-01-18T12:14:52.959" v="14" actId="7634"/>
          <ac:inkMkLst>
            <pc:docMk/>
            <pc:sldMk cId="361187739" sldId="1232"/>
            <ac:inkMk id="6" creationId="{00260DD6-4B81-045A-1699-A44578B0ADC2}"/>
          </ac:inkMkLst>
        </pc:inkChg>
      </pc:sldChg>
      <pc:sldChg chg="addSp">
        <pc:chgData name="Barnaghi, Payam" userId="074f2ebd-6afc-4315-b390-7d2c21b26061" providerId="ADAL" clId="{BF458239-E36F-6244-9ED2-6EDA10129965}" dt="2023-01-18T12:14:52.959" v="14" actId="7634"/>
        <pc:sldMkLst>
          <pc:docMk/>
          <pc:sldMk cId="2777178729" sldId="1233"/>
        </pc:sldMkLst>
        <pc:inkChg chg="add">
          <ac:chgData name="Barnaghi, Payam" userId="074f2ebd-6afc-4315-b390-7d2c21b26061" providerId="ADAL" clId="{BF458239-E36F-6244-9ED2-6EDA10129965}" dt="2023-01-18T12:14:52.959" v="14" actId="7634"/>
          <ac:inkMkLst>
            <pc:docMk/>
            <pc:sldMk cId="2777178729" sldId="1233"/>
            <ac:inkMk id="5" creationId="{4C56CD39-5B7F-BC7B-04E4-FF7CB1CCF6B7}"/>
          </ac:inkMkLst>
        </pc:inkChg>
      </pc:sldChg>
      <pc:sldChg chg="addSp">
        <pc:chgData name="Barnaghi, Payam" userId="074f2ebd-6afc-4315-b390-7d2c21b26061" providerId="ADAL" clId="{BF458239-E36F-6244-9ED2-6EDA10129965}" dt="2023-01-18T12:14:52.959" v="14" actId="7634"/>
        <pc:sldMkLst>
          <pc:docMk/>
          <pc:sldMk cId="1026690779" sldId="1234"/>
        </pc:sldMkLst>
        <pc:inkChg chg="add">
          <ac:chgData name="Barnaghi, Payam" userId="074f2ebd-6afc-4315-b390-7d2c21b26061" providerId="ADAL" clId="{BF458239-E36F-6244-9ED2-6EDA10129965}" dt="2023-01-18T12:14:52.959" v="14" actId="7634"/>
          <ac:inkMkLst>
            <pc:docMk/>
            <pc:sldMk cId="1026690779" sldId="1234"/>
            <ac:inkMk id="5" creationId="{DAA7162E-DFA8-7970-9B81-0EF9BC6109AE}"/>
          </ac:inkMkLst>
        </pc:inkChg>
      </pc:sldChg>
      <pc:sldChg chg="addSp">
        <pc:chgData name="Barnaghi, Payam" userId="074f2ebd-6afc-4315-b390-7d2c21b26061" providerId="ADAL" clId="{BF458239-E36F-6244-9ED2-6EDA10129965}" dt="2023-01-18T12:14:52.959" v="14" actId="7634"/>
        <pc:sldMkLst>
          <pc:docMk/>
          <pc:sldMk cId="1310695476" sldId="1235"/>
        </pc:sldMkLst>
        <pc:inkChg chg="add">
          <ac:chgData name="Barnaghi, Payam" userId="074f2ebd-6afc-4315-b390-7d2c21b26061" providerId="ADAL" clId="{BF458239-E36F-6244-9ED2-6EDA10129965}" dt="2023-01-18T12:14:52.959" v="14" actId="7634"/>
          <ac:inkMkLst>
            <pc:docMk/>
            <pc:sldMk cId="1310695476" sldId="1235"/>
            <ac:inkMk id="5" creationId="{BE43C385-2AB3-64F8-4BD3-CE0D5B0B7EFC}"/>
          </ac:inkMkLst>
        </pc:inkChg>
      </pc:sldChg>
      <pc:sldChg chg="addSp">
        <pc:chgData name="Barnaghi, Payam" userId="074f2ebd-6afc-4315-b390-7d2c21b26061" providerId="ADAL" clId="{BF458239-E36F-6244-9ED2-6EDA10129965}" dt="2023-01-18T12:14:52.959" v="14" actId="7634"/>
        <pc:sldMkLst>
          <pc:docMk/>
          <pc:sldMk cId="2146958951" sldId="1236"/>
        </pc:sldMkLst>
        <pc:inkChg chg="add">
          <ac:chgData name="Barnaghi, Payam" userId="074f2ebd-6afc-4315-b390-7d2c21b26061" providerId="ADAL" clId="{BF458239-E36F-6244-9ED2-6EDA10129965}" dt="2023-01-18T12:14:52.959" v="14" actId="7634"/>
          <ac:inkMkLst>
            <pc:docMk/>
            <pc:sldMk cId="2146958951" sldId="1236"/>
            <ac:inkMk id="5" creationId="{5A434F6D-25B5-57BC-9F5A-4EB97B9E477F}"/>
          </ac:inkMkLst>
        </pc:inkChg>
      </pc:sldChg>
      <pc:sldChg chg="addSp">
        <pc:chgData name="Barnaghi, Payam" userId="074f2ebd-6afc-4315-b390-7d2c21b26061" providerId="ADAL" clId="{BF458239-E36F-6244-9ED2-6EDA10129965}" dt="2023-01-18T12:14:52.959" v="14" actId="7634"/>
        <pc:sldMkLst>
          <pc:docMk/>
          <pc:sldMk cId="3914835856" sldId="1237"/>
        </pc:sldMkLst>
        <pc:inkChg chg="add">
          <ac:chgData name="Barnaghi, Payam" userId="074f2ebd-6afc-4315-b390-7d2c21b26061" providerId="ADAL" clId="{BF458239-E36F-6244-9ED2-6EDA10129965}" dt="2023-01-18T12:14:52.959" v="14" actId="7634"/>
          <ac:inkMkLst>
            <pc:docMk/>
            <pc:sldMk cId="3914835856" sldId="1237"/>
            <ac:inkMk id="5" creationId="{2E8E760C-E839-C790-831C-B66A03A040E1}"/>
          </ac:inkMkLst>
        </pc:inkChg>
      </pc:sldChg>
      <pc:sldChg chg="addSp">
        <pc:chgData name="Barnaghi, Payam" userId="074f2ebd-6afc-4315-b390-7d2c21b26061" providerId="ADAL" clId="{BF458239-E36F-6244-9ED2-6EDA10129965}" dt="2023-01-18T12:14:52.959" v="14" actId="7634"/>
        <pc:sldMkLst>
          <pc:docMk/>
          <pc:sldMk cId="2011944318" sldId="1238"/>
        </pc:sldMkLst>
        <pc:inkChg chg="add">
          <ac:chgData name="Barnaghi, Payam" userId="074f2ebd-6afc-4315-b390-7d2c21b26061" providerId="ADAL" clId="{BF458239-E36F-6244-9ED2-6EDA10129965}" dt="2023-01-18T12:14:52.959" v="14" actId="7634"/>
          <ac:inkMkLst>
            <pc:docMk/>
            <pc:sldMk cId="2011944318" sldId="1238"/>
            <ac:inkMk id="5" creationId="{4ECBC351-3EFA-34D7-EEC4-83FD1771A883}"/>
          </ac:inkMkLst>
        </pc:inkChg>
      </pc:sldChg>
      <pc:sldChg chg="addSp">
        <pc:chgData name="Barnaghi, Payam" userId="074f2ebd-6afc-4315-b390-7d2c21b26061" providerId="ADAL" clId="{BF458239-E36F-6244-9ED2-6EDA10129965}" dt="2023-01-18T12:14:52.959" v="14" actId="7634"/>
        <pc:sldMkLst>
          <pc:docMk/>
          <pc:sldMk cId="2528707899" sldId="1240"/>
        </pc:sldMkLst>
        <pc:inkChg chg="add">
          <ac:chgData name="Barnaghi, Payam" userId="074f2ebd-6afc-4315-b390-7d2c21b26061" providerId="ADAL" clId="{BF458239-E36F-6244-9ED2-6EDA10129965}" dt="2023-01-18T12:14:52.959" v="14" actId="7634"/>
          <ac:inkMkLst>
            <pc:docMk/>
            <pc:sldMk cId="2528707899" sldId="1240"/>
            <ac:inkMk id="6" creationId="{35CBBC31-93EC-4482-4689-D8D161F56652}"/>
          </ac:inkMkLst>
        </pc:inkChg>
      </pc:sldChg>
      <pc:sldChg chg="addSp">
        <pc:chgData name="Barnaghi, Payam" userId="074f2ebd-6afc-4315-b390-7d2c21b26061" providerId="ADAL" clId="{BF458239-E36F-6244-9ED2-6EDA10129965}" dt="2023-01-18T12:14:52.959" v="14" actId="7634"/>
        <pc:sldMkLst>
          <pc:docMk/>
          <pc:sldMk cId="4208786287" sldId="1242"/>
        </pc:sldMkLst>
        <pc:inkChg chg="add">
          <ac:chgData name="Barnaghi, Payam" userId="074f2ebd-6afc-4315-b390-7d2c21b26061" providerId="ADAL" clId="{BF458239-E36F-6244-9ED2-6EDA10129965}" dt="2023-01-18T12:14:52.959" v="14" actId="7634"/>
          <ac:inkMkLst>
            <pc:docMk/>
            <pc:sldMk cId="4208786287" sldId="1242"/>
            <ac:inkMk id="6" creationId="{E2F4D013-49CD-2778-6CC1-10B91BE092C7}"/>
          </ac:inkMkLst>
        </pc:inkChg>
      </pc:sldChg>
      <pc:sldChg chg="addSp">
        <pc:chgData name="Barnaghi, Payam" userId="074f2ebd-6afc-4315-b390-7d2c21b26061" providerId="ADAL" clId="{BF458239-E36F-6244-9ED2-6EDA10129965}" dt="2023-01-18T12:14:52.959" v="14" actId="7634"/>
        <pc:sldMkLst>
          <pc:docMk/>
          <pc:sldMk cId="1486947647" sldId="1244"/>
        </pc:sldMkLst>
        <pc:inkChg chg="add">
          <ac:chgData name="Barnaghi, Payam" userId="074f2ebd-6afc-4315-b390-7d2c21b26061" providerId="ADAL" clId="{BF458239-E36F-6244-9ED2-6EDA10129965}" dt="2023-01-18T12:14:52.959" v="14" actId="7634"/>
          <ac:inkMkLst>
            <pc:docMk/>
            <pc:sldMk cId="1486947647" sldId="1244"/>
            <ac:inkMk id="3" creationId="{97903C0C-A8A1-68EF-1E33-425301DE74E7}"/>
          </ac:inkMkLst>
        </pc:inkChg>
      </pc:sldChg>
      <pc:sldChg chg="addSp">
        <pc:chgData name="Barnaghi, Payam" userId="074f2ebd-6afc-4315-b390-7d2c21b26061" providerId="ADAL" clId="{BF458239-E36F-6244-9ED2-6EDA10129965}" dt="2023-01-18T12:14:52.959" v="14" actId="7634"/>
        <pc:sldMkLst>
          <pc:docMk/>
          <pc:sldMk cId="1948982854" sldId="1245"/>
        </pc:sldMkLst>
        <pc:inkChg chg="add">
          <ac:chgData name="Barnaghi, Payam" userId="074f2ebd-6afc-4315-b390-7d2c21b26061" providerId="ADAL" clId="{BF458239-E36F-6244-9ED2-6EDA10129965}" dt="2023-01-18T12:14:52.959" v="14" actId="7634"/>
          <ac:inkMkLst>
            <pc:docMk/>
            <pc:sldMk cId="1948982854" sldId="1245"/>
            <ac:inkMk id="5" creationId="{697B6DFA-6EDD-5EDE-3F36-EF66FCDB615F}"/>
          </ac:inkMkLst>
        </pc:inkChg>
      </pc:sldChg>
      <pc:sldChg chg="addSp">
        <pc:chgData name="Barnaghi, Payam" userId="074f2ebd-6afc-4315-b390-7d2c21b26061" providerId="ADAL" clId="{BF458239-E36F-6244-9ED2-6EDA10129965}" dt="2023-01-18T12:14:52.959" v="14" actId="7634"/>
        <pc:sldMkLst>
          <pc:docMk/>
          <pc:sldMk cId="3962878557" sldId="1249"/>
        </pc:sldMkLst>
        <pc:inkChg chg="add">
          <ac:chgData name="Barnaghi, Payam" userId="074f2ebd-6afc-4315-b390-7d2c21b26061" providerId="ADAL" clId="{BF458239-E36F-6244-9ED2-6EDA10129965}" dt="2023-01-18T12:14:52.959" v="14" actId="7634"/>
          <ac:inkMkLst>
            <pc:docMk/>
            <pc:sldMk cId="3962878557" sldId="1249"/>
            <ac:inkMk id="9" creationId="{FED334FF-489D-5EB6-829E-A646BA4D401C}"/>
          </ac:inkMkLst>
        </pc:inkChg>
      </pc:sldChg>
      <pc:sldChg chg="addSp">
        <pc:chgData name="Barnaghi, Payam" userId="074f2ebd-6afc-4315-b390-7d2c21b26061" providerId="ADAL" clId="{BF458239-E36F-6244-9ED2-6EDA10129965}" dt="2023-01-18T12:14:52.959" v="14" actId="7634"/>
        <pc:sldMkLst>
          <pc:docMk/>
          <pc:sldMk cId="960154557" sldId="1250"/>
        </pc:sldMkLst>
        <pc:inkChg chg="add">
          <ac:chgData name="Barnaghi, Payam" userId="074f2ebd-6afc-4315-b390-7d2c21b26061" providerId="ADAL" clId="{BF458239-E36F-6244-9ED2-6EDA10129965}" dt="2023-01-18T12:14:52.959" v="14" actId="7634"/>
          <ac:inkMkLst>
            <pc:docMk/>
            <pc:sldMk cId="960154557" sldId="1250"/>
            <ac:inkMk id="5" creationId="{6F749BA6-9B88-5B32-A2A8-F24493D30C3E}"/>
          </ac:inkMkLst>
        </pc:inkChg>
      </pc:sldChg>
      <pc:sldChg chg="addSp">
        <pc:chgData name="Barnaghi, Payam" userId="074f2ebd-6afc-4315-b390-7d2c21b26061" providerId="ADAL" clId="{BF458239-E36F-6244-9ED2-6EDA10129965}" dt="2023-01-18T12:14:52.959" v="14" actId="7634"/>
        <pc:sldMkLst>
          <pc:docMk/>
          <pc:sldMk cId="3442232126" sldId="1251"/>
        </pc:sldMkLst>
        <pc:inkChg chg="add">
          <ac:chgData name="Barnaghi, Payam" userId="074f2ebd-6afc-4315-b390-7d2c21b26061" providerId="ADAL" clId="{BF458239-E36F-6244-9ED2-6EDA10129965}" dt="2023-01-18T12:14:52.959" v="14" actId="7634"/>
          <ac:inkMkLst>
            <pc:docMk/>
            <pc:sldMk cId="3442232126" sldId="1251"/>
            <ac:inkMk id="4" creationId="{CC109BDB-8995-33F9-0340-F324FF5A19DF}"/>
          </ac:inkMkLst>
        </pc:inkChg>
      </pc:sldChg>
      <pc:sldChg chg="addSp">
        <pc:chgData name="Barnaghi, Payam" userId="074f2ebd-6afc-4315-b390-7d2c21b26061" providerId="ADAL" clId="{BF458239-E36F-6244-9ED2-6EDA10129965}" dt="2023-01-18T12:14:52.959" v="14" actId="7634"/>
        <pc:sldMkLst>
          <pc:docMk/>
          <pc:sldMk cId="4266523129" sldId="1252"/>
        </pc:sldMkLst>
        <pc:inkChg chg="add">
          <ac:chgData name="Barnaghi, Payam" userId="074f2ebd-6afc-4315-b390-7d2c21b26061" providerId="ADAL" clId="{BF458239-E36F-6244-9ED2-6EDA10129965}" dt="2023-01-18T12:14:52.959" v="14" actId="7634"/>
          <ac:inkMkLst>
            <pc:docMk/>
            <pc:sldMk cId="4266523129" sldId="1252"/>
            <ac:inkMk id="3" creationId="{F12B0E2A-03AD-E4C4-852E-8A4185FFF18E}"/>
          </ac:inkMkLst>
        </pc:inkChg>
      </pc:sldChg>
      <pc:sldChg chg="addSp">
        <pc:chgData name="Barnaghi, Payam" userId="074f2ebd-6afc-4315-b390-7d2c21b26061" providerId="ADAL" clId="{BF458239-E36F-6244-9ED2-6EDA10129965}" dt="2023-01-18T12:14:52.959" v="14" actId="7634"/>
        <pc:sldMkLst>
          <pc:docMk/>
          <pc:sldMk cId="2827044375" sldId="1256"/>
        </pc:sldMkLst>
        <pc:inkChg chg="add">
          <ac:chgData name="Barnaghi, Payam" userId="074f2ebd-6afc-4315-b390-7d2c21b26061" providerId="ADAL" clId="{BF458239-E36F-6244-9ED2-6EDA10129965}" dt="2023-01-18T12:14:52.959" v="14" actId="7634"/>
          <ac:inkMkLst>
            <pc:docMk/>
            <pc:sldMk cId="2827044375" sldId="1256"/>
            <ac:inkMk id="5" creationId="{76A05909-51F1-49EA-37B8-D7D2CA87D2DD}"/>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18/01/2023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18008 3809 8038,'-15'-7'-93,"1"0"1,5 0 0,-5-3 0,1 2 0,-2 1 0,-1-1-832,-1-2 780,-3 4 1,4 0 121,-6 3 0,1 2 22,0-3 0,-5-2 0,-1 0 0</inkml:trace>
  <inkml:trace contextRef="#ctx0" brushRef="#br0">17338 3639 8038,'-10'-8'0,"3"-3"0,-1 2 730,4 1-505,1 6 0,4-3-240,2 5 1,4 0 130,8 0 1,-2 0-61,4 0 0,-2 4-188,2-1 0,1 5 95,3-5 0,1 4 41,-1-3 0,1 0 60,3 0 0,-1-2 58,4 5 0,0-4-21,4 0 0,1 2 20,3-1 1,2-1-40,4-3 0,2 0-152,2 0 1,6 0 22,5 0 1,3 0-171,-3 0 0,-27 0 0,1 0 169,30 0 0,-31 2 1,1 1 45,-1 0 0,0 1 0,28 2-69,-5 1 1,2 0 75,1 4 1,-1-2 40,2-2 0,-3 3 18,-1-3 1,0-1 11,0 1 1,2-4 16,2 4 0,-2-4 25,-25-1 1,0-1 0,1 0 0,0 0-71,2-1 0,1 0 0,-1-1 1,-1 0-6,2 0 0,0-1 0,0 1 1,1-1-61,1-1 0,-1-1 1,2 3-1,-1 0 18,2-1 0,-1 0 1,-2 0-1,0 0 8,-1 0 0,-1 0 0,-2 0 1,-1 1-19,31 1 0,-6 0-267,2 0 0,-4 1 266,-3 2 0,1 3 11,-5 5 0,-3 0-190,0-1 0,-9 1 138,2 0 1,-4-1 86,-8 1 1,1-1-51,-3 1 0,-7-4 349,-4 0 1,-1-1-464,-3 1 1,-1-1 137,1-2 0,-3-3-10,3 2 0,0 3 0,4 0 0</inkml:trace>
  <inkml:trace contextRef="#ctx0" brushRef="#br0">4201 4894 8259,'0'-10'0,"0"-4"0,0-1 0,0 1 62,0 4 0,0-5 190,0 1 0,0 0-197,0 3 0,0 1 55,0-1 1,0 0-160,0 1 112,0-1 1,-1 2-79,-2 2-70,2-3 135,-4 4 359,5 0-270,-5-3 0,4 7 410,-3-6-340,3 6-60,1-3 1,1 2-31,3-1 1,2 1-3,4 3 1,1-4-127,0 1 1,4-1 66,3 4 1,2 0-123,1 0 1,4 0 38,0 0 1,8 0 26,-1 0 0,2 1 30,-2 3 0,1-2-1,3 5 0,0-3 3,3 3 0,3-4-4,-3 5 0,3-6-76,4 1 1,1-1 89,3-2 0,1 0-28,-5 0 0,1 0 41,-1 0 1,2 1-7,1 2 0,2-1 5,-5 1 1,4 2 9,-4-2 0,7 1-24,-3-4 1,3 1-207,-7 3 1,4-3 139,-4 2 1,7-1 63,-3-2 1,3 0-80,-7 0 1,3 0 76,-2 0 0,2 0-106,-3 0 1,4 0 50,-4 0 1,4 0-8,-4 0 0,7 0-20,-3 0 0,4 0-5,-4 0 0,3 0 33,3 0 1,-1 0-310,2 0 0,0 0 346,0 0 1,-26-2-1,0 0 20,-1 0 0,0 0 0,28-2 32,-1 0 0,-2 2-56,2-5 1,-2 4 0,-24 2 1,-1-1 0,25-1-5,2 0 1,-3 2-4,-1-3 0,2 2-13,2-2 1,-7 3 22,4-2 1,-7-2 31,2 1 0,1 1-11,3 3 0,-3 0 2,0 0 0,-4 0-150,3 0 1,-3 0 122,4 0 1,-5 0-30,1 0 0,-2 1-104,-2 2 1,1-1 63,-1 1 1,-3 2 45,0-2 1,-4 2 152,0-1 1,3-3-61,1 2 1,-2-1 162,-2-2 0,-2 0-32,-1 0 1,3 0-116,1 0 1,-2 0 151,-5 0 0,-2-4-200,-2 1 0,-3-1 139,3 4 1,-7 0-194,-4 0 1,1 0-37,-1 0 0,-3 0-31,-4 0 0,0 4-246,4-1 138,-1 1 1,2-4-154,2 0 0,-2 0 43,2 0 284,3 4 0,-1 2 0,6 5 0</inkml:trace>
  <inkml:trace contextRef="#ctx0" brushRef="#br0">14487 7129 12811,'0'-17'-1085,"0"2"1741,0 4-483,0 1 0,0-1 125,0 0 1,0 4 90,0 0 29,0 5-361,0-8 0,1 9 105,3-2 1,6 1 182,8 2 0,3 0 77,4 0 0,7 0-123,7 0 1,12 0-95,6 0 0,-25 0 0,2 0-337,1 0 1,1 0-1,4 0 1,1 0 246,2 1 0,-1-2 1,2 1-1,0-1-295,-2 0 1,1-1 0,1 1 0,0-1 175,1-1 0,-1-1 1,2 1-1,-1 0 44,-2 0 0,-1-1 0,0 1 1,-1 2-115,-3 0 0,-2 2 1,-1-3-1,0 0-75,-1 0 1,0 0-1,-1 0 1,1 1 131,-2 1 1,0 0 0,-1-2-1,-1 0-48,23-1 0,-1-2-17,-2 2 1,1 0 7,-5-4 0,-5 4 99,-5-5 0,-4 5 486,-4-4 0,2 3-430,-6-3 0,-2 4 339,-5-4 0,-4 3-538,2-3 0,-4 5 42,0-2-1008,-5 3 67,-1 1 1,-8 5 131,-4 2 0,-5 3-824,-9 4 1664,-5 3 0,-6 9 1,-6 1-1</inkml:trace>
  <inkml:trace contextRef="#ctx0" brushRef="#br0">14732 7469 8471,'-32'0'0,"0"0"133,0 0 0,5 0 141,2 0 0,4 0-69,3 0 1,-1 0 101,5 0 1,-4 4-150,4-1 1,3 1 355,4-4 61,5 0-239,-3 0 1,7 0 21,5 0 1,6 0 79,12 0 1,4 0-115,6 0 1,4-5-70,7-2 1,9-1-363,-24 4 0,1 1 0,1-2 1,-1 0 168,4 2 1,-1-1-1,2 0 1,0-1 27,3 0 1,1-1-1,3 0 1,1 0-471,6-1 0,1 0 0,-1 1 0,0 0 426,4-1 0,0 0 0,1 1 1,-1 0-81,0 1 1,0 0 0,0-1 0,0 1 17,-1 0 0,-1-1 0,-5 3 0,-1-1-164,-2 0 0,-1 1 1,-1 2-1,-1 0 187,-3-1 0,0 0 1,-2 1-1,-1 0-247,-2-1 1,0 0-1,25 1 58,-6-2 0,-9 1 396,-9 2 0,-3 0-325,-4 0 817,-6 0 0,-10 4-707,-5 0 1,-5 0 352,2 0 0,-3-2-443,-1 5 1,-5-3-378,-2 3 0,-3 0 35,0 4 0,-1-1-19,1 1 452,-1 4 0,-4 2 0,-2 4 0</inkml:trace>
  <inkml:trace contextRef="#ctx0" brushRef="#br0">10381 11874 8492,'-10'-4'-826,"-1"1"330,0-4 739,5 5 120,2-8 0,4 8 102,0-5 1,4 3-185,4-3 1,6 4 140,3-4 0,5 1-127,3-1 1,2-3-32,5 3 0,0-1 0,-1 1 1,6-3-111,2 3 1,2-2-14,2-2 1,0 4-147,-1 0 1,4 3-34,0-3 1,-3 5-237,-4-2 0,-4 2-3,4-2 0,-4 3 68,0-2 0,-7 1-244,-3 2 1,-7 0-293,-4 0 344,-2 0 0,-6 2 9,-3 1 1,-4 3-117,-6 5 0,-1-1 508,-10 1 0,0 9 0,-3 3 0</inkml:trace>
  <inkml:trace contextRef="#ctx0" brushRef="#br0">10626 11959 8477,'-23'-4'369,"-1"3"-95,12-9 0,2 9 209,10-3 1,6 3 5,8 1 1,7-1 62,3-3 0,9 3-160,-1-2 1,7 0 103,0 0 0,3 2-156,0-3 1,1-1-67,-1 2 0,-3-4-106,0 3 1,-4-1 58,0 2 1,-7 2-383,-3-3 0,-3 3-635,-5 1-182,-1 0 1,-10 1 182,-3 3 1,-3-1-1517,-3 8 2305,-3-3 0,-10 12 0,0-3 0</inkml:trace>
  <inkml:trace contextRef="#ctx0" brushRef="#br0">13179 11928 7969,'-6'-6'1224,"1"0"-481,5 2-251,0 3 0,5-7-158,2 4 0,7-1 105,4 2 0,7-3-273,3-5 0,7 4 64,4 0 1,9 0-292,5-4 1,0 1-387,4-1 0,-1 4-86,-2 0 1,-4 5 261,-7-2 0,-10 3-192,-5 1 1,-5 1-141,-5 3 0,-9 1 603,-9 6 0,-14 5 0,-9 0 0</inkml:trace>
  <inkml:trace contextRef="#ctx0" brushRef="#br0">13338 12034 8542,'-47'11'-185,"4"-1"-46,1 1 0,5-2 2189,9-2-581,11 3-6,8-9 0,19 0-549,8-4 1,9-6-161,12 2 1,2-2-349,8-2 1,4 1-399,4-1 1,-4 0 88,-3 1 1,-5 0-309,1 3 0,-4-1-1538,-3 4 1,-7 1 1840,-7 3 0,-5 0 0,-6 0 0,-4 0 0</inkml:trace>
  <inkml:trace contextRef="#ctx0" brushRef="#br0">16146 10225 14269,'0'-6'-3770,"0"-3"2700,-4 3 1262,2-5-19,-7 5 0,7-3 226,-6 2-315,6-3 0,-6 3 46,4 0 0,-4 0-372,1-4 1,-3 2 282,0 2 1,-1-3-195,1 3 1,-1 1-49,0-1 0,-1 1 218,-2-1 0,1-1-42,-4 4 0,-1 0-85,-3 0 0,-1 3 43,1-3 0,-4 2 164,0-1 1,-4 1 101,0-1 0,-1-2-68,-2 2 0,3-1 212,1 4 0,0 0-226,-4 0 1,1 0-9,3 0 0,-2 0-37,5 0 1,-4 5 35,0 2 0,3-1-152,2 1 0,-2 0 133,1 4 0,-1-1-39,1 1 0,1-1 147,-4 1 0,4 1-124,-1 2 0,-2-1 8,-1 5 0,1 0 4,-2 3 1,5 0-22,-5 0 0,6 1 47,-2-1 0,3 1-10,5 3 0,1-2-43,6 2 0,3-2-15,0 2 0,4-3-39,0 3 0,1 2-2,2 2 1,4-1-31,0 4 0,0-6 69,0 6 1,2-6 5,4 2 0,1-3 30,0 4 0,4-5 1,3 5 1,2-5 31,1 0 1,2 0 18,1 1 1,2-2-211,3 6 0,5-6 165,-2 2 0,5-1-141,2 1 1,-2-3-118,6 3 1,3-6 14,-3-1 1,4-4 92,2 4 0,-4-5 40,5 1 0,0-6 96,-1-1 1,7-3 179,1 3 0,-4-5-201,-4 2 1,1-3 32,3-1 0,0-4 17,1 1 0,-6-5-13,-2 0 1,-2-5-65,-2-1 1,0-1-47,-3 1 0,-3 1 63,-4-5 1,-1 0 47,-3-3 0,2 0-12,-5-1 0,0-2-29,-4-1 1,-5-4 4,-1 5 0,-4-6 237,0 2 0,-4-3 119,0-1 1,-4 0-202,0 0 0,-2-5-162,-1-2 0,-1 0-114,-2-3 1,-3 1 6,-5-9 1,-1 1-149,-2 0 1,1 1 29,-5 6 0,-1-4-213,-5 0 0,-4 0 87,-3 3 0,-1 5 112,0 3 0,-5 2 171,-2 1 1,-2 1 6,-2 3 1,-1 6 168,-2 8 0,3 2-99,-3 2 0,-1 4 15,5 2 1,2 4-189,8 4 0,2 2 158,5 4 1,2 6-1076,9 1 1,4 5 1036,7 2 0,1-1 0,2 2 0,0-3 0</inkml:trace>
  <inkml:trace contextRef="#ctx0" brushRef="#br0">16678 11725 8468,'-21'-4'-518,"1"1"363,2-4 0,-1 4 803,5-4 1,3 3-157,4-3 1,0 5-179,-4-2 0,4 3-13,0 1 1,5-1 122,-2-3 0,2 3 124,-2-3-292,3 3 1,-2 1-94,6 0 1,3 0 120,5 0 1,4 0-43,3 0 1,7-5 28,3-2 1,8 0-120,3-3 0,7 1-4,3-5 1,4 2-402,4 2 0,-24 3 1,0 0 305,6-1 1,0 1-1,2 0 1,1 0-419,5 2 1,2-1-1,-2 0 1,2-2 307,3 1 1,2 0 0,0 0 0,2 0 26,-16 3 1,0 1 0,0-1 0,18-1-1,-1 0-416,1-1 0,1 1 0,-2 0 0,1-1 425,0 1 1,1 0 0,0-1 0,1 0-22,-19 1 0,1 0 0,-1 1 0,17-1 0,-1 1 29,2-1 1,-1 0 0,-5 1 0,-1 0-2,-2-2 1,-1 1 0,-2 1 0,0 1-198,-1-1 0,0 1 0,-6 1 0,-1 1 130,0 0 1,0-1-1,-6-1 1,-1 1 49,0 0 1,0 1 0,23-7-17,-2 5 0,-9-2-262,-8 2 1,-8 1 1036,-3-1-680,-7-3 0,-8 4 765,-6-5 0,-4 1-655,-4-2 1,-6-1 320,-8 2 0,-3-3-530,-4 0 1,1-1 317,-4 1 0,1-1-271,-2 0 1,0-1 86,4-2 1,0 6-73,4-3 0,1 4 97,2 0 1,3-1-13,4 4 218,0 1-270,5 3 1,8 1 4,8 3 1,7-2 48,8 5 0,6 4-39,8 3 0,4 4-22,3-4 0,3 1-159,4-1 1,-1 2 313,-3 1 0,-3 0-59,-7-3 0,-7-2-27,-7 2 0,-8 2 366,-7-2-11,-4 0 0,-14-3 25,-3-1 1,-10 4-124,0 1 0,-8-1-482,1-4 1,-3 1 167,-1 0 1,1-1-103,-1 1 0,4-4-700,4 0 0,6 0-2179,4 4 2932,7 4 0,2-3 0,5 3 0</inkml:trace>
  <inkml:trace contextRef="#ctx0" brushRef="#br0">21028 11502 8487,'-4'-17'0,"-1"-2"-606,-2 5 394,2 0 1,2 0 396,-1 0 1,0 0-22,4 3 0,0 0 593,0 1 0,2-1-138,1 0 0,0 2 45,4 2 0,0-3-121,3 3 0,1-1 122,0 1 0,-1-1-320,1 4 0,-4 0 259,0 4-400,0 0 0,3 3 71,-3 4 1,-1 0 72,-3 7 1,-2 3-8,3 1 1,-3 3-1,-1 4 1,0-2-99,0 6 0,0-5-35,0 5 1,0-6 13,0 2 0,0 1-67,0-1 0,4 0-346,-1-4 1,1 1 153,-4-1 0,0-1-501,0-2 0,0 1-47,0-5 1,0 0-1232,0-3 17,0-6 340,0 5 0,1-9-341,2 3 1800,3-8 0,10-2 0,0-4 0</inkml:trace>
  <inkml:trace contextRef="#ctx0" brushRef="#br0">21560 11396 8359,'0'-28'0,"-3"1"0,-1 2 0,1 8 2217,-2 1-1393,4 11 1,-9 7 650,3 1-1027,-2 8 0,-6 7 6,1 6 0,0 4-118,3 4 0,-2 3-309,3 0 0,-2 2 110,8-1 1,1-3-192,3 2 1,0-2 116,0-1 0,6-6-590,4-5 1,11-4 185,7-6 0,4-5 23,3-3 0,4-8-73,7-5 0,0-6-547,8-5 1,-7-6 667,-20 11 0,-1 0 0,20-17 48,-22 14 0,-2-1 0,21-20 255,-23 17 1,-1 0 0,12-21 293,-10-2 0,-11 3 303,-10 4 1,-10 1-249,-11 3 1,-5 8 267,-6 2 0,-5 7-190,-2 7 1,-2 6-51,-2 1 0,2 3-842,2 1 0,1 5 376,2 2 1,7 7-1245,-3 4 0,8 2 108,3 1 0,9 0-1550,9 0 2742,2 1 0,1-1 0,0 0 0,0 1 0</inkml:trace>
  <inkml:trace contextRef="#ctx0" brushRef="#br0">22294 11236 8471,'11'-15'0,"-1"2"0,1-5 2188,0 5-580,-1 2-704,1 2-555,-5 8 1,-1 2-59,-5 9 0,-5 6 403,-2 5 1,-6 6-249,-1 5 1,-4 1-399,4 6 1,0-1-168,3 1 0,0 1 203,1-4 1,3 3-447,-1-4 1,7 0 166,1-7 0,7-7 75,11-7 0,5-7 92,8-3 1,6-9 209,2-5 0,6-12-163,1-10 1,0-4 264,-3-7 1,-7-1 419,-4-2 0,-5 1-211,-5-4 1,-7 1 336,-4 2 0,-8 1-416,-10 10 1,-6 4-303,-12 6 1,-5 9-532,-6 5 0,-8 5-933,2 6 1,-11 10 1351,0 4 0,24-6 0,0 2 0,-27 12 0,28-9 0,1 0 0,-2 1 0,1-1 0</inkml:trace>
  <inkml:trace contextRef="#ctx0" brushRef="#br0">21167 12779 8268,'-17'-17'725,"-1"2"232,8 4 1,-3 5-267,6 3 0,2 3 42,1 3 0,0 4 269,0 8 1,-3 1-418,3 5 0,1 2 137,3 2 1,5 2-234,2 5 0,2 3-108,2 1 1,1 0-324,2 0 0,-1-2-213,5 5 1,-2-1-262,2 1 1,1-6 358,-5-5 1,0-5-1711,-3-2 1,2-1-307,-3-6-1097,-1-4 3170,-9-5 0,0-5 0</inkml:trace>
  <inkml:trace contextRef="#ctx0" brushRef="#br0">20975 12843 8268,'-15'-49'0,"8"2"249,0 4 1,9 2 327,5 2 1,11 5 523,3 9 1,12 1-483,3 10 0,10 0-409,7 3 0,-23 8 1,1 0 181,3 1 1,0 1 0,1 0-1,1 0-144,-2 1 1,-1 0 0,0 4 0,-1 2 412,25 8 1,-8 6-212,-13 5 0,-11-1-676,-15 4 1,-6 0 144,-11 4 1,-7-1-33,-15-3 0,-5 2 225,-12-5 1,-4 3-271,22-15 1,-1-1-1,1 0 1,-1 0 15,-2-3 0,1-1 0,1 2 0,0-1-58,-24 6 0,4-1-390,-1-4 1,7 0-1313,4-3-1591,12-2 3493,17-5 0,4 0 0,17 0 0</inkml:trace>
  <inkml:trace contextRef="#ctx0" brushRef="#br0">21677 12608 8301,'-6'-31'2545,"2"2"-1973,4 1 1,4 8 515,3-2 0,4 9-458,3 3 1,-1 0 521,5 7 1,0-1-507,3 4 0,-3 6-351,-1 5 0,-4 4-114,2 6 0,-4 5-138,0 3 1,-5 3 7,-3 3 1,-1 4 173,-2 7 1,-6 4-659,-5 7 1,-1-3 412,-5 3 1,0-3-319,-1-1 1,-1 1 152,5-1 0,5-9 50,5-5 0,3-6 133,1-5 1,6-7-8,5-6 0,5-8 530,9-4 1,3-8-234,8-5 0,-1-10 77,8-9 1,-7 2-263,7-1 0,-6-1-173,2-2 1,-5 3-54,1 3 1,-6 4 166,-4 3 1,-5 3-967,-6 4-90,0 6 0,-13 1-980,3 8 1,-4 6 267,-4 8 1724,-2 2 0,-4 6 0,-1 1 0</inkml:trace>
  <inkml:trace contextRef="#ctx0" brushRef="#br0">22379 12726 8381,'0'-22'282,"0"1"1,0 1-114,0 2 1,0-1 1180,0 5 1,0-4-143,0 4 0,0 3 1553,0 4-1431,0 5-767,0-3 0,0 6-108,0 3 1,0 7-115,0 6 0,0 5-191,0 3 0,0 3 131,0 7 0,0 1-643,0 6 0,0-3-225,0 4 0,0 0-622,0-4 1,0-2 553,0 2 0,1-6-140,3-1 0,2-6 391,5-8 1,0-7 110,4-8 0,-2-4 512,4-6 0,1-6-258,3-12 0,2-7 551,2-7 1,-3 1-2,3-1 0,1 2 238,-1-2 0,1 2-389,-2 5 0,-1 6-119,2 5 0,-6 8-166,-2 6 0,-4 5 95,2 2 0,-4 10-171,0 8 0,0 2 75,-1 1 1,1 4-223,0 0 0,-4-2-18,0-5 1,-5 1-23,2-5 0,0-3 902,0-4 129,-1-5 1,-3-3-353,0-10 1,-1-2-124,-2-8 1,2 1 319,-3-8 0,3-1-178,1-3 1,0-5-320,0-6 1,0-1-118,0-5 0,3 4-157,1-1 0,3 5-16,-3 2 0,-1 7-897,-3 4-730,0 2 1272,0 14 1,-1 2-2549,-3 6 0,2 9 3002,-5 5 0,0 6 0,-4 5 0</inkml:trace>
  <inkml:trace contextRef="#ctx0" brushRef="#br0">23198 12523 8494,'5'-10'0,"-3"-1"227,5 0 0,1 4-272,2 0 1,-3 5 2493,0-2 0,-3 8-1126,3 3 0,-5 7-106,2 4 1,1 7-521,-2 3 1,1 3-158,-4 1 1,0 0-334,0 0 1,0 1-207,0 2 0,0-2-844,0 3 0,0-3 616,0-1 0,0-6-1398,0-5 0,0-1-273,0-6-1539,0-4 3437,0-5 0,-10-5 0,-2 0 0</inkml:trace>
  <inkml:trace contextRef="#ctx0" brushRef="#br0">23039 12481 8288,'0'-27'0,"0"1"1312,0 4-759,9 1 1,8 5 164,11 1 0,10 8 132,8 4 0,8 3-611,-20 1 0,0 1 0,0 3 0,1 1 88,3 2 1,-1 2 0,0 2-1,-1 2 104,0 1 1,-1 2 0,-1-2-1,-2 3-147,-3 1 1,-1 1 0,-1-2-1,-1 1 152,13 20 0,-6 2-38,-15-6 0,-4 1-271,-7-4 1,-8 3 36,-10 0 1,-5-4-136,-9-6 0,-3-3 57,-8 0 0,-2-2 144,-4-2 0,3-7-479,0-3 0,3-3 133,-3 3 0,6-4-1021,1-4 1,5 0-73,6 0 1,4 0 1208,3 0 0,4 4 0,3-1 0,2 1 0</inkml:trace>
  <inkml:trace contextRef="#ctx0" brushRef="#br0">22443 9704 8273,'-11'-22'239,"7"1"75,4 0 0,9 3-144,9 0 988,7 1-874,7-9 0,5 3 867,6-2-973,4 8 0,2-2 258,4 5 1,-1 1-183,-2 5 0,-4 4-390,-7 4 0,0 6 228,-7 4 0,-1 4-582,-9 4 0,-8 6 170,-11-3 1,-3 4 45,-3 0 1,-12 1-82,-10 2 0,-10 3-149,-4-3 0,-7-2 337,-3-1 1,-7-2 311,28-12 0,-1-1 0,-27 6 468,3-1 0,4-5-328,3-3 1,8 2 343,6-6-512,10 1 0,17-4-178,12 0 0,13 0 202,12 0 0,11 0-191,10 0 0,1 0-192,7 0 1,-31 2-1,0 0 251,2 2 0,0 0 0,27 5 275,-3 2 1,-2-3 108,-5 3 1,-16-7 57,-11 7 0,-14-6 26,-8 2 1,-11-4 146,-10 4 1,-10-1-216,-8 1 0,-6 2-84,-1-6 1,-5 5-418,2 0 1,2 0-35,0-1 0,4 2-875,0-1 1,5-3 953,3 3 0,11-5-1833,7 4 661,8-4 1,6 1 1218,12-4 0</inkml:trace>
  <inkml:trace contextRef="#ctx0" brushRef="#br0">23305 9693 8310,'0'-15'2544,"0"3"-1616,0-3 0,-2 10-154,-1 5 1,1 9-284,-6 9 1,3 3-18,-3 4 1,0 2-819,5 5 1,-1 0 291,4 0 1,0 0-419,0 0 1,6-5 402,5-2 0,8-4-121,5-3 1,9-7 70,-1-8 0,9-8 35,1-5 1,1-10 118,3-9 1,-7-6 748,-4-4 0,-8-4-88,-5-3 0,-11 2 540,-7-2 1,-9 7-672,-5 4 1,-12 3-254,-10 4 1,-4 11-1365,-7 10 1,-4 7 1049,-3 7 0,-4 0 0,1 14 0,2 5 0</inkml:trace>
  <inkml:trace contextRef="#ctx0" brushRef="#br0">12349 10693 13422,'-21'0'-197,"4"0"-30,3 0 382,2-4-171,6 2-67,2-7 0,5 4-140,2-2 1,3-2 221,5 2 0,4-4 71,3-3 0,2 1-38,1-5 0,2 1 8,2 0 0,2-5-94,5 1 0,0 0 52,-1-4 0,6 3 143,2 0 1,2 1-60,2 0 1,-2 1-232,-2 2 1,-2 3-67,-5 4 0,0 0 109,0 1 1,-5 0-4,-2 3 0,-6 2 79,-2 5 1,-4 0-15,2 0 0,-7 2-31,-1 1 1,-1 3-63,1 5 1,2-1 8,-2 1 1,4 3 14,3 0 1,3 5-25,4-1 0,5 2 38,2 1 1,4 1 10,4-1 1,-2-3 37,5-1 0,-3-4 41,3 1 1,-6-6 149,-1-5 0,-6-2 471,-9-1-212,-6-4 0,-8-2 280,-6-5 1,-4 5-348,-7 3 1,1 1-61,-5 2 0,4 3-807,-4 4 1,5 5 172,-1 9 1,7 5-96,3 2 1,4 3 402,4 1 0,6 5 0,7 0 0</inkml:trace>
  <inkml:trace contextRef="#ctx0" brushRef="#br0">10200 10619 14565,'5'-21'-1665,"2"-1"1278,7 1 1,4 3 785,7 0 1,3 5 16,8-1 1,2 2-22,4 2 1,2 4-178,2 2 1,2 0-193,6 0 1,-5 5 42,1 6 1,-4 3 30,4 0 0,-10 5-34,-1-1 1,-10 0-179,-4-3 1,-7 3-213,-4 0 1,-7 0-34,-3-3 0,-8 0 69,-3-1 1,-7 3 54,-4 5 233,-2 0 0,-1 8 0,0-5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7531 3394 8392,'0'-10'-74,"0"-1"1,0 0 124,0 1 0,0-1 310,0 0 1,0 4-95,0 0 0,0-3-34,0-5 0,1 1 6,2 4 1,0-1-134,4 0 0,-5-3 108,2 0 0,-3 0 205,-1 3-312,0 0 1,-1 1 98,-3-1 0,1 2-213,-8 2 1,3 1 134,-6 2 1,-3 2-89,-1-5 1,-2 4 101,-1 0 0,-2 2-183,-1 1 1,-2 1 75,-3 2 1,-1 3 40,1 5 1,2 3 84,-1 0 1,-1 5 2,-3-1 0,5 2-148,2 1 0,3 1 101,1-1 1,-1 4-119,1-1 1,5 2 107,1-1 1,4 4-154,0 6 1,1-1 47,3 5 0,-1-3-23,5 3 0,-2 0 155,1 3 0,3 5-290,-2-1 0,1 1 235,2-1 0,0 3-27,0 4 0,0-4 158,0 1 1,5-5-127,2 1 1,3 3 163,0 0 0,6-3-73,1-3 1,3-1-31,2-3 1,0-1 22,3 1 0,0-9-47,7-2 1,-3-9 152,7-5 0,2-3-75,1-4 1,3-3 296,4-8 1,-1-7-283,5-6 0,-1-5-75,5-2 1,-6 0-70,-2-4 1,-2-1-246,-2-3 1,2-1-410,2-2 0,-3 2 368,-1-3 1,0-2-134,-7-1 0,1-2 11,-5-2 0,-3 1-16,-4-1 0,-6-4 57,-4-3 1,-5-2 246,-2-1 1,-5-4-2,2 1 1,-8-1 105,-3 4 1,-7 3 10,-4 0 0,-2 5 39,-1-1 1,-5 7-109,-3 4 1,2 2-74,-1 1 0,1 6 274,-2 4 1,-1 6 114,1 5 0,2 4-142,-1 0 0,4 5-86,-1-2 1,3 3 98,0 1 1,5 4 85,-1-1 1,1 4-196,0-3 1,-2 0 16,5 0 0,-2-2-10,2 5 0,6-3-371,-3 3 264,3 0 1,1 4-718,0 0 0,4-1-18,0 1 1,2 1-309,1 2 1,0-1 177,0 5 1,0-4 367,0 3 0,1 0-1028,2 1 1550,-1 2 0,7-4 0,-3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14136 4139 8435,'-15'-5'-194,"3"4"1,-4-5 174,6 3 0,-1 1 583,0-1 0,1-2-97,-1 2 1,1-1 89,-1 4 0,0 0-98,1 0 1,3 0 679,-1 0-629,1 0 0,0 0 486,0 0-149,5 0-307,-3 0 139,5 0-392,5 0 0,-3 0 96,5 0 1,0 0-74,4 0 0,0 0 110,-1 0 1,2 1-181,2 3 0,3-3 16,4 3 1,2-3 15,1-1 1,0 0-3,4 0 0,1 0-121,3 0 1,5-4 137,6 1 0,1-1-319,5 4 0,1-1-132,3-3 0,4 2 34,0-5 1,-2 5 44,-5-2 0,-3-1-15,-4 2 0,-4-4 18,0 3 1,-9-4 110,2 1 0,-7 2-196,0 1 0,-6 0 100,-1 0 1,-5 1-619,1 3 191,-2 0 21,-2 0 1,-3 0-1276,0 0 442,-4 0 0,1 1 250,-4 2 1,-4 0 458,-3 4 1,-4 0-1797,-3 4 2393,2-1 0,-13 1 0,3-1 0</inkml:trace>
  <inkml:trace contextRef="#ctx0" brushRef="#br0">14412 4267 8435,'-21'0'-87,"0"0"562,0 0 0,4 0 712,3 0 0,2 3 163,1 1 164,6-1 759,-5-3-1595,9 5 0,-3-4 567,8 3 1,-1-2-589,8 2 0,-1-3 440,7 2 0,-3-1-401,4-2 0,5 0 133,5 0 0,-1 0-295,2 0 1,2 0-341,5 0 0,3 0-194,-4 0 0,4-4 0,-3 0 0,4 1 0,-1 3 0,2 0 0,2 0 0,-4-1 0,0-3 0,-5 3 0,2-3 0,-3 3 0,-1 1 0,-5-3 0,-2-1 0,-8-1 0,-2 2 0,1 2 0,-5-5-162,-1 2-1857,-4 3 929,-6-4-6661,0 5 7751,0 5 0,-4 1 0,-2 5 0</inkml:trace>
  <inkml:trace contextRef="#ctx0" brushRef="#br0">6190 4969 14907,'-10'0'-371,"-4"-5"-928,-1-2 918,1 2 0,7 1 608,0 4 1,4-2-79,-5-1 0,5 2 105,-4-3 0,4 2-96,0-2-95,2 3 0,-3-5 201,1 3 163,-1 1-357,4-2 1,1 4 296,3 0 1,-2 0-63,5 0 0,0 0 134,4 0 0,4 3-201,3 1 0,2 3 123,1-4 1,5 2 117,3-1 1,3-3-128,3 2 1,4-1 103,7-2 1,7 0-579,8 0 1,-27-1 0,0 0 215,3 0 0,1-1 0,1 1 0,1 0-501,2-3 0,1 0 0,1 1 0,1-1 403,-1-1 0,0 0 0,2 0 0,-1 0-20,-2 2 1,-1-1 0,0 0-1,-1 0-18,-3 2 1,-1 0-1,-2 0 1,-1 0-75,0 0 1,0 0-1,0 1 1,0 1 85,0-2 1,0 0 0,-3 2 0,0 0-56,26 4 0,-3-2-113,-1 5 1,-9-3 53,-5 3 0,-6-1 43,-4 1 0,0 1 222,-4-4 0,-5 3 244,-6-4 1188,-2 1-1299,-6-4 117,-1 0-1438,-5 0 0,-5 5 0,-1 1 0</inkml:trace>
  <inkml:trace contextRef="#ctx0" brushRef="#br0">11902 4863 11038,'-16'-5'-257,"0"4"-524,6-3 1,3 3 789,0 1 2320,4 0-1039,-2 0 0,7 0-268,1 0 1,8-1-169,7-3 0,8 2-269,5-5 1,3 3 46,5-3 0,4 4-168,7-5 0,2 2-598,1-1 1,1-2 263,3 2 1,1 1-251,-28 2 0,0 1 0,27-1-643,-7-3 0,-4 5 465,-7-2 0,0 3-589,-7 1 1,-3 1 5,-7 3 881,-6 2 0,1 6 0,-3 2 0,2 2 0</inkml:trace>
  <inkml:trace contextRef="#ctx0" brushRef="#br0">12232 6373 12435,'-15'0'-1303,"3"0"972,-2 0 1,2 0 763,1 0 1,4 0-19,0 0 0,0 4 180,-4 0 0,4-1 511,0-3-699,5 5 1,-3-3 327,5 5-536,0-4 0,0 3 173,0-3 1,6-2-33,5 3 0,0-3-195,7-1 1,0 0 148,3 0 0,2 4-330,1-1 0,0 1 69,4-4 0,2 0 45,5 0 0,7 0 175,4 0 0,6 0-464,1 0 0,-22-1 0,2 0 266,4 0 1,0-1 0,3 1 0,-1 0 2,4-3 1,0 0 0,0 3 0,0-1-80,1-2 1,0 1 0,2 1 0,-1 1-172,3 0 0,0-1 0,1 0 0,0-1 158,-1 1 0,0 1 1,1-2-1,-1 1 20,-4 0 1,1 0 0,-1 2 0,0-1 27,-1 0 0,-1-1 0,2-1 0,-1 1-9,-2 0 1,-1 0-1,-1 0 1,-1 1-148,-6 1 1,0 0 0,-1-1 0,0 1 340,0-2 1,-1 0 0,26 1-204,-6-3 1,-4 3 351,-7 1 1,-2-3 317,-5-1 1,-5-1-300,-2 2 1,-8 2 397,-2-3 0,-5 2-368,-3-2 437,3 3-1133,-9-4-797,4 5-2043,-5 0 0,-2 5 2086,-1 2 0,1-1-740,-6 1 1752,1 0 0,-3 4 0,-1-1 0</inkml:trace>
  <inkml:trace contextRef="#ctx0" brushRef="#br0">18199 6448 9262,'-21'0'-110,"0"-4"-69,-1 1 1,6-4 497,2 3 1,2-3 179,1 4 417,0-1 0,2 3 303,2-3 49,2 3-762,5-8 1,5 7-177,2-1 1,6 2-47,1 1 0,5 0 39,-1 0 1,3 0-61,4 0 0,-1 0 33,4 0 1,1 0-78,7 0 0,2-4 85,4 1 0,2-1-143,2 4 0,4 0-234,6 0 1,-24 0 0,0-1 121,3-1 0,1 0 0,0 2 1,0-1 62,0-1 0,-1 1 0,2 0 0,1 0 1,-1 1 0,0 0 1,-4 0-1,0 0-69,1 0 0,0 0 1,-3 0-1,-1 0 158,30 0 1,-4 0-309,-3 0 0,-10 0 284,3 0 0,-10 0-86,0 0 0,-8 0 131,-3 0 1,-7 0 213,-4 0-147,-2 0 612,-2 0-880,-4 0 614,-1 0-1209,-5 0-753,0-4-1248,0 2 1023,0-2-457,0 4 674,0 4 1,0-1 569,0 4 0,-4 0 749,1 4 1,-5 4 0,2 2 0</inkml:trace>
  <inkml:trace contextRef="#ctx0" brushRef="#br0">16550 8970 8469,'-10'-5'0,"-1"-1"0,1-5 1112,4 1-594,-4-1 0,4-3 1637,-4 0-1214,4-1 1,-3 5 1231,6-1-720,-1 1-960,4 4 0,0 6 666,0 7 1,0 3-461,0 5 1,2 6 276,1 7 1,-1 3-360,6 1 0,-5 5-182,4 2 0,-4 5-162,0 3 1,2 0-310,-2-1 1,2 1-35,-1 3 1,-3-4-267,2-7 0,-1 1-1028,-2-4 0,3-2 630,1-6 1,-1-3-1097,-3-7 1,0 1 818,0-5 0,0 0-612,0-3 1,-5-4 522,-2 0 1,-2-5 76,-2 2 0,-1-3-939,-2-1 1962,-2 0 0,-10-9 0,-1-3 0</inkml:trace>
  <inkml:trace contextRef="#ctx0" brushRef="#br0">16370 8948 8469,'10'-48'0,"1"1"0,4 8 1307,3 0 0,6 9-539,0 2 0,6 4 958,-2 3 0,4 3-814,4 0 1,0 9 730,3-2 1,-2 8-570,-5-1 1,0 4-191,0 4 0,-9 5 82,-1 5 0,-8 6-362,0 2 0,-3 0-389,-4 6 1,-3-3-216,-4 4 0,0-5 0,0 5 0,-5-2 0,-6 1 0,-4 2 0,-7-5 0,-4 0 0,-2-4 0,-8 1 0,-3 3 0,2-4-579,-2 1 0,4-2-25,0-6 0,5 4-618,2-4 0,6-1 466,0-6 1,9 1-2573,6-4 2447,5-1 0,2-3-487,7 0 0,7 0 1368,4 0 0,2 0 0,1 0 0</inkml:trace>
  <inkml:trace contextRef="#ctx0" brushRef="#br0">17189 9033 8307,'0'-10'22,"0"-1"75,0 1 1,0 2 689,0 1 0,0 0-257,0-3 0,0-1 112,0 0 0,0 4-169,0 0 1,-2 0 457,-1-4 1,1 4-158,-6 0 1,5 5 69,-4-2 0,0 3-144,-4 1 1,-3 5 89,0 2 0,-4 6 110,4 1 1,-5 10-344,1 1 1,-2 5-74,-1 6 0,3 2-287,0 4 1,5 5-60,-1 3 1,6 2-158,1 1 0,4-3 260,0 0 1,6-5 149,5 1 1,6-7-82,3-4 0,7-8-310,1-5 0,3-2 0,-3-6 0,3-1 0,-3-6 0,4-2 126,-5-5 0,1 0-126,-3 0 0,-2 0 500,-3 0-500,-1 0 0,-6 0 45,1 0-2843,-5 0-175,-1 0 0,-2 1 2973,1 2 0,-1 3 0,-3 5 0</inkml:trace>
  <inkml:trace contextRef="#ctx0" brushRef="#br0">17476 9331 8268,'0'-10'451,"3"-4"-20,1-1 1,4 1 344,-1 4 1,2-1 1097,-2 0 1,6 4-932,-3 0 0,3 5 370,-2-2 0,1 4-586,2 4 1,-3 3-220,-1 7 1,0 4-259,-7 7 1,1-2-253,-4 6 1,3-1 38,1 4 0,-2-4-146,-5 1 0,0-6-425,-4 2 1,4 1 252,-4-1 0,-1-4-378,-2-3 0,3-6-239,0-2 827,0 1 26,1-10 0,1-1 177,5-7 0,0-6-94,0-1 0,0-5 13,0 1 1,1-5-82,3-2 0,2-5 56,4 2 1,1 1-198,-1-2 0,1 1 103,0-4 0,-1 0 275,1 0 1,-2 5 270,-1 2 0,0 4 424,-5 3 1,4-1 226,-3 5 517,0 0 845,-4 8-1833,0 1 1,0 6-290,0 3 0,0 2-369,0 4 0,0 5 0,0-1 0,0 5 0,0-2 0,3 4 0,1 0 0,3-1 0,-4-2 0,6 2 0,-2-2 0,2 2 0,2 1 0,-1-1 0,1-2 0,1-2 0,2-2 0,-1-2 0,5 2 0,-4-2-1797,4-1 1,-5-4 356,1 0 1,-1-4 195,1 0 1,-6-1-1472,3 2-1819,-3-3 4534,3 4 0,-5 0 0,-2 1 0</inkml:trace>
  <inkml:trace contextRef="#ctx0" brushRef="#br0">17944 9374 8268,'0'-11'0,"1"1"2172,3-1 0,-2 2-491,5 1 0,0-1-19,4 2 0,-3 2-488,3 2 1,-3-2 470,6 1 0,-1 1-836,1 3 0,-1 0-324,5 0 1,-4 1-1220,4 3 0,-4-3 551,4 2 1,-5 0-615,1 0 1,-2 0 128,-2 4 0,0-4-2307,-3 4 1,-2 0 859,-5 4 1,-1 0-1904,-3-1 4018,-2-4 0,-5 8 0,1-2 0</inkml:trace>
  <inkml:trace contextRef="#ctx0" brushRef="#br0">18040 9491 8268,'-10'11'0,"3"-1"0,1-3 3695,3 0 40,1-4 1,-1 2-2034,6-5 1,3 0 1109,5 0 0,1 0-2708,2 0 0,-1-4-104,5 0 0,-1-4 0,5 1 0,-1-1 0,0 1 0,0-3 0,1 3 0,-5 1 0,1-1 0,-5 5-1013,1-2 1,-2-1-7794,-1 2 2078,-1-1 6728,-4 4 0,-1 5 0,-5 1 0</inkml:trace>
  <inkml:trace contextRef="#ctx0" brushRef="#br0">18305 9587 8268,'6'-5'7634,"-1"4"-5674,0-9 0,-3 9 2407,5-2-1750,0 1-1685,-1-2 1,4 3-933,-3-3 0,-1 2 0,1-2 0,-4 3 0,4-3 0,1-2 0,1 1 0,-2-6 0,1-3 0,-4-1 0,3-3 0,-3 0 0,3-8-864,-4-6 0,5-6 131,0-8 0,-3-2-245,3-6 0,-5 3 1566,4 5 0,-4 6-435,0 12 0,-2 7 1548,-1 6-1320,0 4 0,0 9 85,0 6 1,5 10-467,2 7 0,3 5 0,0 6 0,1 0 0,-1 0 0,1 4 0,0-1 0,3 4 0,0-3 0,0-5 0,-3-2 0,0-6-2890,-1 2 589,1-2 968,-1-7 1265,1-5 0,-1-15 668,-3-6 1,-1-9-174,-3-2 0,-2-5 512,3-6 0,2-5-12,1-2 0,1-2-355,-1-2 1,6-1-573,-2-2 0,1 7 0,-5 0 0,2 11 0,-2 7 0,-1 5-2020,1 9-271,-4 2 1,5 15 286,-5 4 0,1 6-1089,-4 5 1,0-1 3092,0 4 0,-5 0 0,-1 4 0</inkml:trace>
  <inkml:trace contextRef="#ctx0" brushRef="#br0">18837 9353 8280,'5'-11'892,"-4"0"1,5 1 3346,-2-1-1483,-3 5-927,8 1 1,-8 7-1023,3 1 0,1 7-309,-2 4 1,4 4-809,-3-4 0,3 5 274,-3-2 1,3-1-967,-4-2 0,5-2 375,0-2 1,-3 0-204,3-3 1,-5-2 250,4-5 1,-3 0 97,3 0 0,-1-10 417,1-4 0,2-6-82,-2-5 1,3-3 137,0-8 1,1 2 69,0-5 1,3 1-920,0-1 1,4 7 182,-4 7 0,0 5 0,-3 6 1,-2 6 290,-2 11 1,2 4 171,-6 8 1,4 6 852,-3 7 0,-1-1-525,-3 2 0,-3-2 2163,-1 1 1,-4 2-1108,1-5 0,-3-4 379,0-3 0,3-2-643,0 2 0,0-7 420,-4-8-962,5 3 0,-2-6-281,4 0 0,1-5-664,3-5 0,6-6 490,4-1 0,2-5-900,6-2 0,1-4 421,5-3 1,4-5-762,4 1 1,-1-4 559,1 3 0,-1 7 450,-3 7 0,-2 6-97,-4 5 239,-6 5 1,-2 11-301,-6 9 0,-5 6 115,-6 5 1,-3-1-873,-5 4 0,0-4 538,1 0 0,-1-1-417,0-2 0,2 3 446,2-3 1,-1-2 665,4-8 0,1-4-316,3 0 316,-5-5 0,4 2 1693,-3-8 0,3 2-632,1-5 5555,0 4-3326,0-1-2148,-5 4 0,3 4-680,-5 4 0,4 1-426,0 2 0,2 0-555,1 4 0,1-4-18,2 4 0,0-5-323,4-3 0,0 2 528,4-6 0,3 1-247,0-4 1,0-5-1,-3-2 1,-1-7 1200,1-4 0,0-2-202,-1-1 1,0-5 96,-3-3 0,1 3 105,-4 1 1,3 1-165,-4 2 1,1 0-2560,-4 8 1738,0 4 0,0 7-4953,0 6 5316,0 8 0,0 5 0,0 6 0</inkml:trace>
  <inkml:trace contextRef="#ctx0" brushRef="#br0">19582 9140 8206,'5'-27'2378,"-4"1"0,5 9 90,-3 3 3357,-2 2-4420,9 6 1,-8 7-334,5 10 1,-4 6-461,0 7 0,-2 4-143,-1 3 0,4 1-373,-1 0 1,1 4-212,-4-1 0,-5 5-340,-2-1 0,-2 2-742,-2-2 0,-1 1-1277,-2-5 0,2 2 1154,-2-2 0,2-10-306,2 0 1,0-13 799,3-1 1,1-8-120,3 1 0,1-9 387,-1-6 1,1-2-637,-2-8 0,3-4 112,-3-10 1082,3-3 0,6-9 0,1-2 0</inkml:trace>
  <inkml:trace contextRef="#ctx0" brushRef="#br0">19592 9204 8206,'17'-32'622,"2"5"-435,-5 2 0,5 6 976,-1 1 1,2 10-477,1 1 1,-3 4 1022,0 3 0,-2 6-443,2 5 1,-3 1-18,-4 5 0,-4 1-437,0 3 0,-5 2-331,2 2 0,-8-3-1664,-3 3 1,-6-2 781,-1-2 0,-5 0-829,1 0 0,-2-1 466,-1-2 763,0-2 0,-5-6 0,-1 1 0</inkml:trace>
  <inkml:trace contextRef="#ctx0" brushRef="#br0">19837 8650 8261,'11'-16'1458,"-1"0"0,1 6-146,0-1 1295,-1 5 0,0 4-1127,-3 9 0,-1 10-544,-3 11 0,-2 9-899,3 5 1,-3 5 42,-1 7 0,-5 0-1291,-2 3 1,1-26-1,-2 2 943,0 2 0,-2 1 1,1-4-1,-2-1-493,1 0 0,-1-1 0,-7 21 138,1-5 0,4-10-432,-2-7 1,8-8 550,4-10 1,2-7 222,1-4 0,2-4 738,5-7 0,1-4-355,10-3 1,-4-3 724,4-4 1,3-1-406,4-3 0,0 0 330,-4 4 1,-3 1 155,0 7 0,-5 2 962,1 8-1301,-2 3 1,-5 9-70,0 6 1,-6 6-1168,-1 7 0,-1 0 506,-6 4 0,-4 1-2428,-3 3 1,-4-5 1291,4-2 0,0-3 1297,3 0 0,-4-6 0,-2-1 0</inkml:trace>
  <inkml:trace contextRef="#ctx0" brushRef="#br0">20263 8767 8412,'4'-16'788,"2"-4"0,1 8 1118,0-2 0,-3 2 2251,3 1-3163,-5 5 0,7 3 713,-6 6 1,1 8-820,-4 7 1,-1 3 288,-3 4 0,2 3-631,-5 8 1,-1 3-504,-2 7 1,-4-1-1455,-1 4 1,-3 2 1002,0 6 1,-2-1 99,9-26 0,0 0 0,-9 21 32,3-2 1,-2-8-1523,5-6 0,-1-7 766,5-3 1,3-7-2532,0-4 661,4-7 1279,-2-2 1,2-10-263,-1-2 1885,-4-7 0,2-7 0,-4-7 0</inkml:trace>
  <inkml:trace contextRef="#ctx0" brushRef="#br0">20060 9023 8412,'8'-10'0,"-1"3"0,0 3 3907,3 4 1,-3 0-1972,1 0 0,-1 5 919,3 6 1,1 4-1498,0 7 0,-4-1-1286,0 0 1,-5 1-73,2-1 0,-3 4-1841,-1-1 1,0 2-2601,0-1 4441,-5-2 0,-6 3 0,-5-5 0</inkml:trace>
  <inkml:trace contextRef="#ctx0" brushRef="#br0">20762 8618 8354,'-5'-16'0,"0"-3"0,5 5 0,0-4 0,0 4 0,0-1 0,0 0 0,3 4 0,1-4 0,-1 4 0,2 0 4297,-4 0-1048,4 1-1844,-5 4-785,0 1 1,0 6-97,0 3 0,-3 3-22,-1 7 0,-3 3 141,3 4 1,-3 1-202,4 3 1,-2 2-32,1 5 0,0 5-116,-3 2 0,-3 7-66,3 4 1,-2 4-337,3-24 1,1 0 0,-1 2-1,0 1 149,-1 4 1,0 1 0,1 2-1,0 1 0,-1 0 0,0 0 1,1-1-1,0 0 4,1-4 1,0-1-1,1-1 1,0 0 332,1-4 1,-1 0 0,1 27-123,-4-8 0,4-6 170,0-8 1,2-3-322,1-3 0,0-1-106,0-7 0,0 2 0,0-9 0,0 0 924,0-3-924,0-5 287,0-2-6907,0-4 6620,-5 0 0,-1-4 0,-5-2 0</inkml:trace>
  <inkml:trace contextRef="#ctx0" brushRef="#br0">21188 9023 8260,'-11'-17'219,"2"2"-219,2 4 928,2 1-497,0-1 1,4 0 1499,-2 1-634,1 4-601,2-4 1,0 10 123,0 0 0,2 7 38,1 11 0,-1 1-318,6 9 1,-5 2-451,4 5 0,-4 3 22,0 5 1,2-1-396,-2 1 1,1 0-360,-4-1 0,0-1-767,0-2 0,-1-2-1,-3-5 0,-3-1 1410,-7-3 0,-3-2 0,-4-5 0</inkml:trace>
  <inkml:trace contextRef="#ctx0" brushRef="#br0">21124 9033 8414,'11'-14'1581,"-1"0"1,10 1-1419,5 6 1,6 2-164,4 5 0,3 3 2568,5 4 1,2 5-1100,-3 9 1,-3 5-598,-10 2 0,-8 6-445,-7 2 1,-7 6-236,-3-3 1,-13 4-511,-5-7 0,-6-2 327,-5-6 0,-5 2-331,-6-5 0,1-2 329,3-5 1,0 1-1722,0-5 1,1-1 84,3-6 1,5-2-1934,6-5 2421,4 0 1141,2-5 0,6-5 0,5-7 0</inkml:trace>
  <inkml:trace contextRef="#ctx0" brushRef="#br0">21656 9310 8260,'0'-11'1107,"0"1"1,6 3 1490,4 0 1,2 0-1188,6-4 493,0 5-1218,8-3 0,-4 7-2646,3-1 1292,-3 2 1,-1 5-506,-4 3 1,-3 8-1117,-6 2 1,-4 7 974,-4 1 0,-9 4 654,-5 0 0,-6 1 660,-5 2 0,2-4 0,-2-4 0,3-2 775,1-5 0,1-1 1571,2-6-197,7-4 0,8-1-648,6-5 1,9-5 549,9-2 1,5-2-1174,6-2 0,4-3-405,-1 0 1,1-4-1405,-4 4 0,-2 3 648,-1 4 1,-7 1 282,-4-1 0,0-2 0,3 3 0</inkml:trace>
  <inkml:trace contextRef="#ctx0" brushRef="#br0">22262 8906 8331,'11'-22'0,"0"1"0,-1 0 0,1 3 1721,-1 0 0,1 5 173,0-1 2597,-5 7-3363,-2 2 0,-4 7-632,0 1 1,0 8-174,0 7 1,0 6-48,0 5 0,-3 3-17,-1 3 1,-3 3 16,4 5 0,-5 0 0,5 3 0,-4-2-146,3 2 1,1-2-1058,3-1 0,-4-1 279,1 1 0,-1-10-535,4-5 1,0-5-3144,0-6 2173,0-1 2153,0-10 0,0 3 0,0-3 0</inkml:trace>
  <inkml:trace contextRef="#ctx0" brushRef="#br0">22071 8927 8405,'0'-17'0,"1"-3"2404,2 3-1502,8 1 0,7-4 358,7 2 0,7 3 641,7 1 0,3-1-654,4 0 1,0-2-568,0 2 1,-1 2-329,-9 6 0,-2-2-52,-6 2 1,-2 2-2335,-4 1 531,-6-1-101,0 3 924,-10 2 680,-2 11 0,-4 6 0,0 4 0</inkml:trace>
  <inkml:trace contextRef="#ctx0" brushRef="#br0">22698 8884 8320,'-6'-16'0,"2"1"3751,4 4 0,0 4 32,0 0-1383,0 4 0,3 8-1228,1 9 0,3 11-560,-4 7 0,5 5-480,-5 5 1,1 2-303,-4 2 1,0 3-1768,0 4 1,0 3 1309,0 1 0,-4-5-1438,1-6 1,-6-7 698,2-3 1,-1-5-684,1-7 1,-3-8 344,3-13 1704,3-1 0,-11-7 0,4-1 0</inkml:trace>
  <inkml:trace contextRef="#ctx0" brushRef="#br0">22762 8884 8351,'11'-27'0,"9"2"1018,5 8 1,2 3 1402,5 6 1,-3 4 228,7 4 1,-9 2-1429,-6 5 0,-5 5-1315,-9 9 1,-3 5 131,-4 3 1,-4-2-314,-3 1 1,-8 1-106,-2 3 1,-3-4-382,-2 0 0,2-4 286,3 1 0,1-4-766,6-3 0,0-3 483,3-4 0,7-2 462,7-2 0,7-1 898,4-2 0,7-3-484,3 2 1,-2 3 804,-1 1 1,-4-1 663,-3 1 1,-4 2 1013,-7 5 1,-2-2-1363,-5 2 1,-11 1-1241,-6 0 0,-8 3 0,-7 0 0,-4 1 0,1-1 0,0 1-470,3-5 1,0 0-248,0-3 0,6-1-973,5 1 0,4-5-2961,6-3 4651,5-1 0,2-7 0,4-1 0</inkml:trace>
  <inkml:trace contextRef="#ctx0" brushRef="#br0">23251 8916 8418,'5'-21'4214,"1"1"-3089,5 2 1,3 3 232,0 4 0,4 5-633,-4 3 0,0 8 1998,-3 5 0,-2 11-1012,-2 11 1,-2 6-1336,-5 8 1,0-1-377,0 5 0,-3 0-220,-1 3 0,-4 1-1379,1 3 0,-6-7 729,-2-1 0,1-5-511,4-5 1,-1-4 245,0-6 1,4-9-3392,0-9 4526,0-1 0,1-9 0,1 4 0</inkml:trace>
  <inkml:trace contextRef="#ctx0" brushRef="#br0">23177 9044 8278,'5'-27'1070,"2"1"277,7 5 1,6-1 134,5 1 1,3 3-729,-3 1 0,5 2 1004,-2-2 1,5 4-867,-1-2 0,1 0-298,-8 1 0,-1 0-465,-7 3 0,6 2-590,-6 2 0,5-2-615,-8 6 1,0-1-2846,-3 4 3921,-1 0 0,-4 10 0,-1 1 0</inkml:trace>
  <inkml:trace contextRef="#ctx0" brushRef="#br0">23209 9608 8253,'-11'0'0,"1"0"906,-1 0 0,4 0 916,0 0-754,4 0 1,-1-1-192,4-3 0,4 2 353,4-5 1,6 4-432,3 0 1,5-2-313,3 2 1,-2-4-556,6 3 0,-6-3 91,2 3 1,1 0-1432,-1 0 0,0 3 406,-4-3 1,0 2-1534,0-2 2535,-4 3 0,3-8 0,-3 3 0</inkml:trace>
  <inkml:trace contextRef="#ctx0" brushRef="#br0">23762 9033 8415,'-5'-16'752,"3"2"95,-5 7 0,4-3 2551,0 3-1629,2 2-455,5 1 0,2 4-573,5 0 0,1 4 308,2 3 1,-2 6-364,2 2 0,1 2-72,0-2 0,2 3-133,-3 0 0,1 2 163,-5 2 1,1 2-411,0 1 1,-1 4-14,1-5 0,-5 2-750,-3-1 1,-2-2 431,-1 2 0,-4-1-1643,-3-2 0,-6 0 838,-2-8 1,0 4 366,1-4 0,2 0-1188,-2-3 0,7-4-3255,3 0 4978,3-4 0,-4 6 0,-1-3 0</inkml:trace>
  <inkml:trace contextRef="#ctx0" brushRef="#br0">24028 9416 8414,'-6'-1'1347,"2"-2"0,4 0-494,4-4 519,2 0-826,9 1 0,2-2 1490,4 4-1388,5 1 0,-2 3-490,4 0 0,-4 0-523,1 0 1,-8 0-977,-3 0 1,-3 5 909,-4 2 0,-7 3-845,-7 5 1,-11-2 374,-3 4 1,-7-3 307,-1 4 0,-1-1 244,-2 1 0,5 0 605,2-3 0,3 2 570,5-2 140,1-1 0,12-5 693,4-2 1,9-2-679,9-5 1,5 0-315,2 0 0,5-5-205,-2-2 1,2 1-582,-2-1 0,-3 4 53,-7-4 66,-3 4 0,0-6 0,2 3 0</inkml:trace>
  <inkml:trace contextRef="#ctx0" brushRef="#br0">24507 9236 8519,'-6'-11'0,"-3"-3"1388,6 0 1981,-5-1-719,6 5-1944,-2 4 1,2 2 556,-1 8 0,1 6-545,-6 8 0,5 2-101,-4 2 1,3 4-471,-3 2 1,5-1-527,-2 2 1,3-1-680,1 4 1,0-5 736,0-2 0,8-4-269,3-3 1,3 1 51,0-5 0,3-5-163,4-5 1,0-4 421,1-4 0,-2-6 491,-2-8 1,-3-2 143,-4-1 0,-2-2 514,-2-2 0,-2-2-266,-5-5 0,0 4-198,0 0 0,-5 4-203,-2-1 0,-1 0 131,1 4 0,-3 2-1439,3 8 0,1 5-563,-1 3 1,1 3-3400,-1 3 5067,-2 3 0,3 5 0,-5 0 0</inkml:trace>
  <inkml:trace contextRef="#ctx0" brushRef="#br0">24730 9395 8519,'11'0'0,"3"0"267,0 0 0,1 0-317,-1 0 1,-2 0 1316,2 0 0,-5 1-1526,-2 3 1,-4 1-2974,4 2 3232,-4 2 0,2-3 0,-5 5 0</inkml:trace>
  <inkml:trace contextRef="#ctx0" brushRef="#br0">24921 9055 9916,'16'-27'3144,"0"4"-2401,6 5 1,0 9 243,3-2 1,-6 8 884,2-1 1,-3 8-895,-1 3 1,-1 6-1291,-6 1 1,-4 5 248,-2-1 0,-4 2-991,-4 1 1,-2 0 122,-4 1 1,-1-1-500,1 0 1,-1-3 842,0 0 0,1-4-276,-1 3 1,5-3 425,3 0 0,3-1 360,3 1 1,8-2 837,6 2 0,0-2-584,1-2 1,-1 1 2000,5 0 1,-2-1-978,-2 1 1,-8 0 1280,-6-1 0,-3 1-1089,-1-1 1,-11 5-614,-6-1 1,-5 0-781,-6-3 0,1 3 0,-2 0 0,0 0-1381,4-3 1,1 0 787,7-1 0,2-3-7079,8 0 7672,3-4 0,-1 6 0,-1-3 0</inkml:trace>
  <inkml:trace contextRef="#ctx0" brushRef="#br0">16327 10778 8359,'-16'-4'0,"0"-2"544,6-5 0,2 2 2198,1 2-1841,5 2 1,-3 7 261,5 5 0,0 6-351,0 12 1,0 2-342,0 5 0,4 8 351,-1 3 0,2 8-643,-1 2 1,-4-23-1,1 2-139,1 1 0,-1 1 0,0 2 0,-2 0-308,0 0 1,-1-1 0,-1-1 0,0 1 36,-2-2 1,-1 1-1,1-2 1,0-1-427,-6 25 0,2-10-917,1-14 1,-1-6-25,2-8 0,1-7 84,-1-8 1514,0 3 0,7 0 0</inkml:trace>
  <inkml:trace contextRef="#ctx0" brushRef="#br0">16221 10746 8341,'10'-31'1619,"1"3"-1113,4 7 0,7 6 1979,6 4-1625,3 5 1,2 3 18,2 6 0,0 4 204,4 7 0,-6 7 429,-1 3 0,-6 6-744,-9-2 0,-3 2 160,-6-2 0,-6 3-330,-9-3 1,-5 5-604,-9-1 0,-9 3-602,-2-7 0,-7 2-733,0-2 1,-1 2 683,1-6 0,0-2-488,7-5 0,-1-4-1649,8 2 0,2-5 446,5-3 2347,7-2 0,7 0 0,4 1 0</inkml:trace>
  <inkml:trace contextRef="#ctx0" brushRef="#br0">16880 10991 8296,'0'-15'1007,"0"3"237,0-2 1,-1 7 1358,-3 3-1806,-1 3 0,-3 2-68,1 3 1,0 6 63,-3 8 1,-2 8 294,-2 6 0,2 5-453,-2 5 0,5 1-139,2-1 1,5 6-66,-2 1 1,3 2-726,1-1 1,6-3 97,5-4 1,-1-7-89,5-4 0,0-7-181,-1-11 1,1-1-740,0-9 0,-2-1-1134,4-3 1,-4-3 1179,2-1 1,-4-4 1157,0 1 0,0-3 0,-1 0 0</inkml:trace>
  <inkml:trace contextRef="#ctx0" brushRef="#br0">17146 11342 8123,'5'-26'0,"1"5"2126,4 0-1376,1 4 1,1 8 306,2 2 0,-2 2 537,2 5 1,-2 6-84,-2 4 1,0 7-737,-3 8 0,1-1-484,-4 4 0,-1 0-53,-3 4 1,-1-1-1085,-2-3 0,0 2 413,-4-5 0,0-1 70,-4-2 0,1-6-403,-1-1-285,1-8 0,0-4 470,3-6 0,2-6 191,5-8 0,0-2 483,0-10 0,6 1-115,5-4 1,1-5-7,5-2 1,1-2 151,3-2 1,1 2 206,-1 2 1,-1 4 207,-2 6 1,-4 8 1607,-7 7-759,2 2 0,-7 12-667,1 7 1,-6 7 69,-4 7 0,-2 5-299,2 3 0,-1 2-188,4 0 1,-3 1-89,4 0 1,-1-1-134,4-3 1,0 2-325,0-5 0,0-2-570,0-5 0,5 0-1589,2-7 0,2-3 1099,2-8 1,1 0-1008,2 0 0,-1-1 2308,5-3 0,0-7 0,3-5 0</inkml:trace>
  <inkml:trace contextRef="#ctx0" brushRef="#br0">17752 11342 8258,'-15'-4'-615,"3"1"-770,-2-4 3338,7 5-1185,2-8 1,6 9 603,3-2 1,3 0-660,7 0 0,-1 1-542,5-1 0,0 2 97,3 1 1,0 0-362,0 0 1,-3-4 128,0 1 0,-5-1-1265,1 4 1,-2 0-1012</inkml:trace>
  <inkml:trace contextRef="#ctx0" brushRef="#br0">17912 11346 6681,'-1'1'0,"-19"17"0,-2 7 0,1-3 0,0 3 0,0-4 0,-1-3 0,2 1 0,2-5 0,3-1-646,4-6 1362,6 3 1,1-10 895,8 0 1,5-5-872,5-6 0,5 1-142,-1-1 1,1 0-575,-2 1 0,2 3 67,-4-1 0,2 3-92,-3-3 0,5-1 0,-2 3 0</inkml:trace>
  <inkml:trace contextRef="#ctx0" brushRef="#br1">18125 11459 8433,'-6'0'3192,"1"0"-761,5 0-2033,-5 0 1,4-1-92,-2-2 0,1-3 15,2-5 0,0-4 18,0-3 0,2-3-103,1-4 1,-1-3-144,6-8 1,-1-2 104,3-4 1,1-1-38,0 1 1,0 0 212,4 3 0,-4 1 133,4 10 0,-7 2-100,-1 15 0,-4-1 709,5 9-994,-1-1 0,2 13 56,-2 1 1,3 9-125,-3 2 1,-1 5 111,1 6 0,-4 0-758,4 0 1,-3 1 71,3 3 1,-3-3-270,3 2 0,-5-2 378,2-1 0,-3-4-45,-1-4 1,0-2 367,0-5-303,0-1 989,0-10 0,0-7-315,0-10 1,3-4 462,1-7 0,3 0-167,-4-3 0,6-2 22,-2-5 0,2 0-246,2 0 1,0-3-156,-1-1 1,4-2 87,1 6 1,-1-2-53,-4 6 1,-3 2-163,1 1 1,-3 7 90,3 4-2280,1 2-671,-3 6 497,5 6 1,-4 7 749,0 7 1,-5-2-2176,2 2 3713,2 3 0,-5 0 0,3 4 0</inkml:trace>
  <inkml:trace contextRef="#ctx0" brushRef="#br1">18529 11161 8230,'-6'0'1584,"1"0"4884,5 0-4495,0 5-1367,0 1 1,0 8-285,0 0 1,0 2-86,0-2 0,0-1-636,0 5 1,0-5 114,0 1 1,4-2-142,-1-2 0,6 0 256,-2-3 0,2-2-138,2-5 0,-1-1 368,1-3 1,0-3-191,-1-7 1,1-3 461,0-4 0,-1-5-151,1-3 1,-2 2-255,-2-1 1,3 1-246,-3-2 1,-1 3-648,1 5 1,-5 4-499,2 3 220,-3 7 0,-1 4-1981,0 6 3223,0 3 0,-5 9 0,-1 2 0</inkml:trace>
  <inkml:trace contextRef="#ctx0" brushRef="#br1">18678 11183 16118,'1'7'1504,"2"0"0,0-4-1428,4 5 0,-4-1-939,5 3 723,-6 1 1,6 0-448,-4-1-665,-1 1 493,2-5 376,-4-2 0,5-4-73,-2 0 0,-2-5 736,5-6 0,0-4-76,4-7 0,1 1 88,2 0 1,-1-1-193,5 1 1,-1 0-24,5 0 1,-5 1-1261,1 2 0,-1 6 591,0 5 1,-1 4-1259,-6 0 0,-4 6 219,-2 5 1631,-3 1 0,-1 6 0,0 2 0</inkml:trace>
  <inkml:trace contextRef="#ctx0" brushRef="#br1">18901 11215 8104,'-5'6'2297,"4"3"-1594,-8-3 1,8 1 2963,-3 0-2734,3-5 0,1 4 638,0-2-1243,5-3 1,0 4-304,6-5 0,0 0-354,-1 0-309,1 0 0,0-4 182,-1 1 0,-4-2 273,-2 1 0,0 2 99,0-5-126,0 0 0,-4-4 573,0 1 1,-4 3-79,0-1-225,1 1 1,-1 0-1549,1 0-2113,-1 5 3601,4-3 0,0 0 0,0-1 0</inkml:trace>
  <inkml:trace contextRef="#ctx0" brushRef="#br1">19135 11119 8051,'0'-15'0,"0"3"0,4-4 680,-1 6 1,4-1 2585,-3 0-2000,4 5 0,-2-2-418,5 5 0,-4-1 63,0 4 0,-5 5-345,2 2 0,0 4 7,0 3 1,0-1-174,-4 5 0,0-1-115,0 5 0,0 2-207,0 1 1,0 8-191,0-1 0,-5 7-399,-2 0 0,-3 4-886,0 3 1,-1-2-1075,0 2 1,0-3 1321,-4 0 0,4-6-22,-4-5 0,0-6 546,1-9 1,3-2-49,4-8 0,1-5 18,-1-9 655,2 0 0,1-18 0,-2 3 0</inkml:trace>
  <inkml:trace contextRef="#ctx0" brushRef="#br1">19103 11268 8051,'11'-43'0,"1"5"734,2 3 0,-1 7-16,5 3 0,-1 7 118,5 4 0,-1 3-120,0 4 1,0-1 130,1 4 0,-5 2 261,1 5 1,-5 7-506,1 4 1,-5 5 164,-2-1 0,-5-2-274,2 2 0,-8 0 116,-3 3 1,-4-1-481,-3-2 0,-2 2-539,-6-2 1,1-2-365,0 2 1,1-5-1051,2 1 0,-2-2-1450,2-1 0,2-2 3273,-2-2 0,0 3 0,-3-4 0</inkml:trace>
  <inkml:trace contextRef="#ctx0" brushRef="#br1">19412 10651 8081,'4'-17'0,"-1"-2"658,4 5 1,-4 1 2508,4 6-2238,1 2 0,1 10 175,-2 2 1,1 8 318,-4 7 0,-1 4-682,-3 6 1,0 4 42,0 3 0,0 4-521,0 3 0,-1-1-557,-2 5 1,-3 3-103,-5 3 1,1-3-512,-1-7 0,0-7 296,1-4 0,0-8-362,3-5-1112,2-6 1450,5-10 0,0-7 282,0-10 1,5-4 254,2-6 0,6-1 176,1 1 0,5-5 404,-1-2 1,2 0-340,1 0 0,1 6 434,-1 0 0,-1 2-337,-2 6 0,-3 5 530,-4 5 1,-4 4-232,0 4 0,-5 6 214,2 8 0,-4 3-281,-4 4 0,2-2-42,-5 1 1,0 2-798,-4-1 1,-1-1-206,-2-6 1,2 0-430,-2-3 1,3-1 518,4-4 0,-2 0-4667,2-3 2891,2-2 2258,0-5 0,5-5 0,0-1 0</inkml:trace>
  <inkml:trace contextRef="#ctx0" brushRef="#br1">19848 10736 8041,'0'-17'0,"3"-2"367,1 5 1,-1 4 1489,-3 2 1281,5 6-2353,-4-3 0,8 10 357,-6 2 1,1 9-501,-4 5 1,-2 5 228,-1 6 1,-3 1-239,-5 2 0,1 0-7,-1 4 0,-1 3-476,-2 4 1,-2 5-277,-6-1 0,1 2-564,0 1 0,-1-1 493,1-2 0,3-4-982,1-7 0,4-3 218,-1-4 0,3-6-1995,4-4 958,2-6-299,5-10 585,0-1 1519,0-15 1,0-1 192,0-11 0,5-4 0,1-1 0</inkml:trace>
  <inkml:trace contextRef="#ctx0" brushRef="#br1">19646 10949 8041,'0'-11'0,"0"0"1754,0 1-399,4-1-628,-2 5 1415,7 1-1372,-8 5 1,9 5 438,-3 2-824,-3 7 1,5 3-203,-6 4 1,2 1-235,-1-1 1,-3 0-1312,2 0 1,-2 1 895,-1-1 1,0-1 465,0-2 0,-4 2 0,-2-4 0</inkml:trace>
  <inkml:trace contextRef="#ctx0" brushRef="#br1">19965 11076 7988,'-17'0'1685,"2"0"310,4 0 0,1 2-486,-1 1-1115,0 3 1,-2 8 1279,3 0 1,-3 5-804,6-1 1,2 2-728,1 1 1,3 1 25,1-1 1,1-5-1532,3-1 0,2-4-276,4 0 0,1-5-3054,0-2 4691,-1-3 0,1-1 0,0 0 0</inkml:trace>
  <inkml:trace contextRef="#ctx0" brushRef="#br1">20401 10619 8163,'0'-27'0,"0"-3"0,0 5 231,0 0-185,0 4 1,3 0 1718,1 0-1116,-1 4 1,1-2 1397,0 5-858,4 0 149,-7 3-391,4 5-90,-5 1 0,0 7-301,0 1 0,0 4 30,0 7 1,0 4-91,0 7 0,0 0-42,0 7 0,0 0-66,0 10 0,0 0-130,0 7 0,0 2-513,0 6 1,-4 2 360,2-27 1,1 0 0,-1 2-1,0 2-36,2 1 0,0 0 0,0-2 0,0 0 82,0 1 1,0-1 0,0-4 0,0-1 361,0 27 1,0-10-178,0-1 0,0-14 89,0 0 0,0-8-738,0-6 368,0 2-740,0-9 602,0 0-4051,0-6 2916,0-5 1,-5-5 0,-1-1 0</inkml:trace>
  <inkml:trace contextRef="#ctx0" brushRef="#br1">20965 10895 8227,'5'-20'-1,"-1"3"0,-3 1 203,-1 6 0,0-2 434,0-2 0,0 5 573,0-1-16,0 1-55,0-1 433,-5 4-162,4 1-916,-3 5 1,4 6-67,0 5 1,3 0-13,1 7 1,-1 1 76,-3 6 0,4 2-207,-1 5 0,4 1-30,-3 3 0,-1 3-446,-3 7 0,4-2 67,0 2 0,-1-3-1069,-3 0 1,-1-1 648,-3 1 0,2-10-1525,-5-4 1,3-7 158,-3-4 1910,0-3 0,-2-7 0,2 3 0,2 2 0</inkml:trace>
  <inkml:trace contextRef="#ctx0" brushRef="#br1">20986 10778 8108,'10'-15'0,"6"3"457,2-2 0,6 3-377,5 4 1,3 3 1995,3 4 1,3 4-979,4 3 0,-4 9 213,-2 5 0,-3 1-356,-1 7 1,-9 0-135,-1 7 1,-12-3-126,1 2 1,-9-1 197,-2-3 1,-6 1-492,-8 0 0,-6-4-319,-5-4 0,-4-1-975,0-2 0,0 0 628,0 1 1,0-6-1908,4-2 1,1-2 436,7-1 0,-2-1-1592,5 1 3325,-1-5 0,10-1 0</inkml:trace>
  <inkml:trace contextRef="#ctx0" brushRef="#br1">21656 11161 8120,'5'-15'1139,"2"3"56,7-2 1,-1 3-910,5 4 4396,-1 3-3100,5-1 0,0 4-205,3-3-1036,-7 3 1,5 6-654,-9 2 1,1 2-781,-5 2 1,0 1-1288,-3 2 1,-5 1 1282,-9 3 0,-1 2 144,-10-2 0,0 2 410,-3 1 0,0-1 451,0-2 1,-1-3 441,1-4 1,4 0 1398,3-1 67,2-4 316,2-1 1,5-6-725,5-3 0,10-2 26,7-4 1,1-1-790,3 0 1,-2-3-262,6 0 1,-4 3-742,-3 4 0,1 1 298,-5-1 58,5 3 0,-7-1 0,3-1 0</inkml:trace>
  <inkml:trace contextRef="#ctx0" brushRef="#br1">22198 10789 8078,'-5'-17'-32,"1"3"0,3 6 267,1 1 0,0 0 797,0-4 1193,0 1-1238,0 4 1,0 2-412,0 8 0,0 3 173,0 7 0,0 7-271,0 8 0,0 3 327,0 3 0,0 3-315,0 4 1,0 1-188,0-1 0,0 5-302,0-1 1,0 0-432,0-4 0,0 0-1062,0-3 0,-4-3 806,1-4 0,-6-4 686,2-4 0,-2-1 0,-2-2 0</inkml:trace>
  <inkml:trace contextRef="#ctx0" brushRef="#br1">22209 10757 8119,'11'-11'903,"4"1"114,3-1 0,3 5-245,4 3 1,2 3 562,5 3 0,-1 4 628,-3 8 0,2 2-1017,-6 8 1,0 2-74,-6 5 1,-8 0-328,-6 0 1,-4 4-350,-4-1 0,-6-1-257,-8-5 1,-7 1-343,-3-1 0,-3-3-332,-1-1 0,5-4-943,2-3 1,-1 1-981,1-5 1,1 0 490,2-3 2166,6-1 0,-4 1 0,3-1 0</inkml:trace>
  <inkml:trace contextRef="#ctx0" brushRef="#br1">22284 11396 8087,'10'-11'0,"-3"4"0,0 0 2467,0 0-1594,4-4 1,1-3-275,2 0 0,3-2-280,4 2 1,1 1-85,3-5 1,2 4 14,5-4 0,-3 4 0,-1-4 0,-4 2-15,0-2 1,-6 3 14,-4 4 0,-7 1 132,-3-1 696,-3 5-638,-6-3 0,-5 9 181,-8 0-610,-7 0 1,2 14 152,-6 0 0,6 5 208,-2 2 0,4 2-691,3 1 1,-1 0 203,5 4 0,3-4-1130,4 1 1,5-3 616,-2 0 1,5 1-197,6-1 0,6-4-22,12-7 1,2-5-205,5-2 1,0-4 689,0-4 1,-1-3 173,-3-7 0,2-4 262,-5-7 1,-5-2 455,-6-5 1,-2 0-93,-2 0 1,-4 0-357,-2 0 1,0 2 1325,0 1 1,0 4 992,-4 8 135,-5 6-2120,-1 6 1,0 15-290,2 4 0,3 5-727,1 2 0,0 4 451,0 0 1,0 1-486,0-1 1,0-3-285,0 3 1,0-4-858,0-3 1,0 1 80,0-5 509,0-4 1423,0-6-8,0-18 1,5 1 607,2-12 0,3 2-595,0-2 1,1 2 452,-1-2 0,5 3-155,-1 1 0,4 4 513,-4 3 1,1 3-578,-1 4 1,-2 4-288,2 6 0,-3 4-128,-4 8 0,-1 1-200,-3 5 0,-1 1-654,1-1 1,-2-3 439,-1-1 1,-1-4-879,-2 2 368,1-4 380,-2-5 0,4-3 339,0-10 1,0-2 540,0-8 0,4-1 89,4-3 1,5-4 560,1 0 0,1-1-1,-1 1 0,-1 6-382,5-2 0,-1 8 96,0 2 1,0 5-247,-3 6 0,-6 5-428,3 2 0,-4 7-682,0 4 0,-2 2-773,-5 1 1,0 1 942,0-1 423,0 0 0,-5 1 0,-1-1 0</inkml:trace>
  <inkml:trace contextRef="#ctx0" brushRef="#br1">23251 10640 8301,'-1'-14'844,"-2"0"1,2 0 3030,-3 3-2063,3 5 0,6 1 1281,2 5 1,1 6-1878,-1 5 1,6 5-188,-2 9 0,0 6-784,-3 4 1,1 2-240,-2-2 1,-1 3-240,1 5 1,-5 3 102,2 0 1,-3 1-1792,-1-1 1,-5-2 238,-2 2 0,-2-3-987,-2-4 0,1-8 1449,-1-10 0,0-1-937,1-6 2157,-6 0 0,5-8 0,-5-1 0</inkml:trace>
  <inkml:trace contextRef="#ctx0" brushRef="#br1">23188 11161 8731,'0'-16'967,"3"1"-223,1 4 1,8 0-207,-2 1 0,8-1 1131,0 0 1,3 2-800,4 2 0,2-2-804,5 6 0,3-4-753,1 3 1,-4 1-822,-4 3 1,-6 0 1071,0 0 436,-1 0 0,-9 4 0,3 2 0</inkml:trace>
  <inkml:trace contextRef="#ctx0" brushRef="#br1">23528 11108 8283,'-11'5'979,"4"1"213,0 5 1,4-1 2288,-4 1-2385,4-1 0,-2 1 72,5 0 1,0 3 256,0 0 0,2 0-954,1-3 1,2 3-315,2 0 0,-1 0-2044,-3-3 0,-1 0 556,1-1 1331,-2 1 0,-1 0 0,0-1 0</inkml:trace>
  <inkml:trace contextRef="#ctx0" brushRef="#br1">23528 10906 8077,'0'-16'1746,"0"0"0,1 6-951,3-1 0,5 5 170,5 2 0,2 6-618,-2 5 1,-1 5-292,5 9 1,-7 5-57,0 2 0,0 3 0,-5 1 0</inkml:trace>
  <inkml:trace contextRef="#ctx0" brushRef="#br1">23602 11193 8077,'0'-10'3252,"2"-1"-1126,1 0 0,0 6-1122,4 1 1,0 3-744,3 1 1,5 5-260,-1 2 0,0 2-324,-3 2 1,-2 1-362,-2 2 1,1-2-830,-4 2 1,3-6 528,-3-1 436,-1-5 1726,-3 3 1,0-6 715,0-3-352,0-1 1,0-6-274,0 0-662,0 5-1197,5 2 0,1 4 589,4 0 0,1 4 0,0 2 0</inkml:trace>
  <inkml:trace contextRef="#ctx0" brushRef="#br1">23943 10746 8023,'-6'-10'5732,"1"-1"-4580,5 1 1,1 4-141,3 2 1,-2 3 250,5 1 0,0 5-492,4 2 1,0 7 160,-1 4 1,1 3-127,0 4 0,-1 2-331,1 5 0,-2 1-313,-2 2 0,2 0 119,-6 4 1,4 0-187,-3 3 1,-1-4-1,-3-2 0,-4-7-350,-3 0 1,-4-6-329,-3 2 0,1-7-665,-5-4 1,5-6-78,-1-1 0,2-1-960,1 1 1,4-2-2612,0-5 4896,5 0 0,-8 5 0,5 1 0</inkml:trace>
  <inkml:trace contextRef="#ctx0" brushRef="#br1">24177 11193 8158,'10'-4'1238,"-2"1"276,-1-4 1,0 4-224,3-4 1,2 4-647,2 0 0,-2 1-203,2 2 0,-2 0-185,-1 0 1,-2 2-1085,-2 1 1,-2 3-168,-5 5 0,0 1-650,0 2 1,-6-2 822,-4 2 0,-6 2-438,-5 2 0,0-1 1147,-1 0 0,5 0 29,-1 1 1,5-3 319,-1-4 1,5-1-258,2 1 1547,5 0 0,3-6-278,10-1 1,5-4 709,9-4 1,-1 2-980,4-5 1,1 0-142,2-4 0,-2 1-734,-1-1 0,-8 2 65,2 1 0,-8 3-1999,0 1 1,-6 3 1828,-1-3 0,-4 3 0,1 1 0</inkml:trace>
  <inkml:trace contextRef="#ctx0" brushRef="#br1">24507 10970 8158,'0'-17'0,"1"-2"0,2 5 0,-2 0 5791,3 3-2891,2 6-880,-5 0 0,4 14-837,-5 5 0,-1 7-372,-3 3 1,-2 4-612,-4 3 0,0 1-449,3 0 0,-1 3-335,4-3 1,-3 2 480,4-6 0,-1-2-1047,4-1 1,5 0 355,2-4 0,3-3-50,5-11 1,1-2 545,5-5 0,4-5 487,0-2 0,0-9 76,-4-5 1,0 0 365,1-4 0,-6-1-117,-2 1 0,-3-3-190,-4 3 0,-2 0 199,-5 4 1,0 0-66,0-1 1,-5 6-941,-2 2 0,-6 2-528,-1 1 1,-4 5-1048,4 3 0,-4 2 413,4 1 0,-4 1 1644,4 2 0,-5 3 0,3 5 0</inkml:trace>
  <inkml:trace contextRef="#ctx0" brushRef="#br1">24889 11151 8158,'-10'-11'0,"0"4"2416,3 0 0,1 3 80,3-3 2721,2 5-2787,-4-3-2001,5 10 0,0 1-451,0 5 1,0-1-350,0 1 1,0-4-2675,0 0 1,0 0 3044,0 4 0,0-1 0,0 1 0</inkml:trace>
  <inkml:trace contextRef="#ctx0" brushRef="#br1">25049 10746 8158,'11'-15'412,"-5"-1"-146,3-1 1,-7 2 741,5 4-595,-4 0 1,5 4-51,-4 0 1,0 5 121,0-2-213,-3 3 1,4 2-31,-5 3 1,-1 2-1,-3 4 1,-1 2 29,-2 2 1,-2 2-31,2 1 1,-2 4 1176,2-4 0,-1 3-612,5 2 0,-1-1-456,4 0 1,0-1-317,0-2 1,5 2-53,2-2 1,3 1 46,5-1 1,-2-3 4,4-4 0,5-1 34,2 1 1,0-4-52,-6 0 1,1-5-389,-5 2-619,0-3-15,-3-1 156,-5 0 1,-3 0-3271,-6 0 4118,1 0 0,-12 5 0,2 1 0</inkml:trace>
  <inkml:trace contextRef="#ctx0" brushRef="#br1">25187 10864 8158,'0'-16'-1256,"0"4"942,0-2 0,0 2 5232,0 2-2266,0-1 1062,0 0-2537,0 5 0,-1 3-151,-2 6 1,1 3-447,-1 5 1,-2 1 45,2 2 0,-1 3 627,4 4 1,-4 0-590,1 0 1,-1 2-437,4 2 1,-3-2-229,-1 6 0,1-2 0,3 1 0,0 2 0,0-5 0,0 4 0,0 0 0,0-3 0,0-2 0,0-2 0,0-5 0,0 2 0,0-4 0,0-1 0,0-4 0,0 1 0,0-4 0,0 0-418,0-4 0,0 3-1152,0-3 1,3-1-43,1 6 1,-1-1 646,-3 3 965,-4 1 0,-12 0 0,-6-1 0</inkml:trace>
  <inkml:trace contextRef="#ctx0" brushRef="#br1">3563 12779 8447,'-4'-11'-380,"2"0"-47,-1 1 0,-2-1 639,2 1 1,-1-1-45,4 0 0,0-3 155,0 0 1,0-1-121,0 0 1,0 2 208,0-4 1,0 2 9,0-2 0,0-1-31,0-3 1,1-2 2,3-2 1,-3 3 303,2-3 1,-1 3 53,-2 0 0,3 6 274,1 2-677,-1 2 0,-3 3 384,0 6-223,0 18 0,0 14-89,0 13 0,0 7 53,0 4 1,0 6-556,0-26 0,0 1 0,0 1 0,0 0 337,0 2 1,0 1-1,1 2 1,-1 1-321,2 0 0,0 0 0,0 0 0,2-1 79,1-2 1,1-1 0,-1-1 0,0 0-448,0-2 0,1-1 0,1 0 1,0-2-507,7 19 0,0-8-450,-3-17 0,-2-5-396,-1-9-290,1-5 249,-8-1 469,-10-15 1,-1-3 1355,-11-12 0,-3-2 0,-3-5 0</inkml:trace>
  <inkml:trace contextRef="#ctx0" brushRef="#br1">3446 12662 8447,'0'-35'0,"0"0"0,1 1 0,1 2 203,5-25 1,6 6-215,12 12 0,5 7 1025,6 7 0,10 6-574,3 2 0,-20 9 0,2 2 173,4-4 0,0 2 1,1 3-1,-1 0-174,4 0 0,0 0 0,-1 3 1,-1 1 205,-1 1 0,-1 0 1,24 10-68,-10 8 1,-10 6-263,-7 5 0,-10 5-266,-12 2 1,-6 4-255,-11-1 1,-10 1-81,-11-1 1,-11 2 212,-4-2 1,18-20 0,-1 0-231,0 1 1,-1-1 0,-1-1 0,0-2 57,-3 2 0,1 0 0,1-1 1,0-1-4,3 0 1,-1 0-1,0-2 1,0 0-189,-2 1 1,1-1 0,-17 5-132,3-2 0,12-5-460,9-5 1,9-1-1206,17-1 2230,2 0 0,8-5 0</inkml:trace>
  <inkml:trace contextRef="#ctx0" brushRef="#br1">4510 12428 8459,'0'-28'0,"3"-1"493,1 4 0,3 1 1965,-3 7-1008,4 1-714,-7 10 1,4 6 1540,-5 7-1505,-10 12 1,-1 5 149,-11 12 1,0 6 277,-3 8 0,3 4-1047,9-24 0,1 0 1,-1 2-1,0 0 272,0 7 0,1 0 1,0-2-1,0 1-459,3 4 0,1 1 0,0-1 0,1 1 211,3-1 0,1 1 1,1 1-1,1 0-154,1-6 0,3-2 0,2-3 0,2-3-51,14 9 0,9-9-64,5-12 0,9-4-501,-1-7 0,5-2-1015,-2-5 1,9-5 773,-2-2 0,6-4 834,-2 0 0,2 0 0,-4 7 0,1-4 0,0 1 0</inkml:trace>
  <inkml:trace contextRef="#ctx0" brushRef="#br1">5212 12640 8306,'-5'-16'0,"-1"-3"0,-4 5 0,4-2 553,2 2 0,3-1 182,1-3 1,1 3 154,3 4 1,3 2-133,7 2 1,-1 2 79,5 5 0,-1 1-153,5 3 0,-1 6-178,0 8 1,1 7 295,-1 3 0,0 9-273,0 5 0,1 10-457,-12-22 0,1 1 1,-1 0-1,0 1-3,-1 2 1,0 0 0,-1-2 0,0 1-132,0 1 0,-2-1 0,-1 0 0,-1-1-72,1 0 1,0 0 0,-1-1 0,-1 0-614,5 25 0,-4-6-211,-4-15 1,0-4-170,0-9-2407,0-6 2633,5-5 0,-3-9-553,5-9 0,-1-5 1453,1-9 0,3-5 0,-4-1 0</inkml:trace>
  <inkml:trace contextRef="#ctx0" brushRef="#br1">5786 12428 8306,'-10'-16'255,"3"4"63,-1-2 1,6 2 416,-1 2 858,1-1-784,2 0-286,-4 6-198,2 0 1,-3 5 78,1 0-195,-2 5 1,-2 5 126,-3 8 1,3 3 109,-6 4 1,-2 2-45,2 5 0,-5 6-86,2 5 1,-4 4-224,0 6 1,10-24-1,0 0 125,-2 1 1,1 0 0,1 4 0,-1 1-182,0 2 0,0 0 1,0-2-1,1 0 25,1 1 1,-1-1 0,0-4 0,1-1-13,-1-1 1,0-1 0,-9 25 51,3-3 1,1-9-6,6-9 1,-1-4-392,0-7 0,4-3 185,0-1 0,5-7-1543,-2 0 793,3-6-232,1 1 0,1-5-313,3 0 1,-2-1 1472,5-3 0,5-7 1,5-5-1</inkml:trace>
  <inkml:trace contextRef="#ctx0" brushRef="#br1">6020 13055 8643,'-6'0'3127,"2"-4"-2355,8 2 1,2-2 55,5 4-163,4-5-317,2 4 0,1-5 28,-1 2-272,1 3 1,3-5-241,1 3 0,-6 2-482,-2-3 1,2 3-785,-2 1 0,-5 5 711,-5 2 1,-3 3-281,-1 4 1,-5 3 242,-2 4 0,-6 1 342,-1-1 1,-5 0 461,1 0 0,-2 1 372,-1-1 1,4-4 1283,3-3 0,4-2-193,3-2 553,2-4 1,10-2-1036,2-8 1,7-2-294,4-4 1,3-5-464,4 1 1,-3-1-526,3 1 0,-3 5-846,0-1 0,-2 3 1070,-3 0 0,4-3 0,-5 4 0</inkml:trace>
  <inkml:trace contextRef="#ctx0" brushRef="#br1">6765 13183 8353,'-11'11'0,"-3"3"614,0 0 0,1 5-144,6-1 1,-2-2 480,6 2 0,-1-1 155,4 0-708,0 3 0,5-9-59,2 0 0,3-2 55,0-5 0,1-6-90,0-5 0,3-7 117,0-4 1,5-6 46,-1-5 0,-2-5-88,2-1 0,-4-7 103,4 0 0,-2-2-418,2-6 1,1 1 72,-5-5 0,5 1 161,-1 0 1,-6 9 266,-2 5-65,-2 14-223,3 10 0,-1 24-672,-3 13 0,2 7 268,-2 7 1,3 3-596,0 7 1,1-6-11,0 3 1,3-8-340,0 1 0,5-5 549,-1-2 1,0-6 177,0-8 0,-1-6 415,-3-9 0,-2-9-119,2-6 1,-2-9-216,-2-8 0,-3-5-16,1-5 0,-1-6 2209,3-1 1,1-7-1178,0-1 1,-4 27 0,1-1-537,0 1 1,2 0 0,-1 0-1,2 2-505,-1-2 0,1 3 0,10-12-1206,1 10 0,-6 15-38,-2 11 1,-2 12 673,-1 9 0,-4 11-1107,0 10 1,-5 3 1963,2 0 0,-7 3 0,0 5 0,-1 4 0</inkml:trace>
  <inkml:trace contextRef="#ctx0" brushRef="#br1">7509 13077 8353,'-6'-17'3351,"2"-3"-2190,4 8 1,0-3 2835,0 4-2779,0 5 0,4-2-547,4 4 1,-3 1-420,3 3 1,-1 5-629,3 2 1,-3 3-157,0 5 1,1-4-1328,2 4 0,1-4 1157,-1 0 0,1 0-669,0-1 0,-1-4 733,1-2 0,0-3 878,-1-1 1,1-6-73,0-5 0,-1-9 136,1-8 1,-1-3 216,1-1 0,3-3 935,0-1 0,2-2-521,-2 7 0,1 1-191,3 9 1,1 9-1462,-5 5 0,-1 10 516,-6 8 0,2 7-1118,-6 10 0,1 0 364,-4 8 0,0-3-64,0-1 0,0 0 361,0 0 1,-4-1 230,1-3 0,-5-7 1835,5-7-1268,-5-2 1,3-8 1774,-2-8 1,2-8-280,5-12 0,1-4 208,3-4 1,5-4-1115,5-3 0,7-3-159,0 0 0,5 0-319,6 3 1,3 4 9,1 7 0,-1 8-641,-3 9 0,-5 7 353,-2 11 1,-4 5-901,-3 10 0,-6 4 162,-5 2 0,-5 3-269,2 1 0,-4 2 25,-4-2 1,-2-1-197,-4-7 0,-2-5 656,-2 3 1,2-8 111,-2 0 0,2-7 417,1-3 0,5-8-130,3-3 0,2-7 319,1-4 0,6-7-189,4-3 0,6-4-139,5-4 0,5 0-526,2-3 1,2 7 484,-2 7 1,3 3-1,-4 0 1</inkml:trace>
  <inkml:trace contextRef="#ctx0" brushRef="#br1">8275 12970 8353,'-10'0'0,"2"0"1208,1 0 1,5-1-506,-2-2 0,3-3 725,1-5 0,4 0-655,-1 1 1,9-3 39,-1 2 1,2-1-258,-3 9 1,1-1-200,0 4 1,-2 7 27,-2 7 1,2 4 202,-6 11 0,1 4 244,-4 6 0,0 7-324,0 3 0,-5 3-1987,-2 2 0,-4 0 1050,-3 3 1,1-9-882,-5-2 0,4-8-283,-4-9 0,4-8-730,-4-7 1,5-7 1182,-1-3 0,2-13-25,2-5 0,0-9 1165,3-6 0,3-7 0,4-7 0,4-2-194,3-8 1,8 2 193,2-6 0,3 4-72,2 3 0,2 4 802,1 7 0,5 7 1103,-2 8 0,2 7-49,-2 6 0,-2 7 495,-5 7 0,-1 4-793,-2 7 1,-4 3 493,-7 4 1,-2 1-1392,-5-1 1,-5 5-312,-2 2 1,-2-2-596,-2-1 1,-4-2-842,-3-2 1,2 0-1093,-2 0 0,0-1 443,-3-2 0,0-6 1807,-1-5 0,1-5 0,0 3 0</inkml:trace>
  <inkml:trace contextRef="#ctx0" brushRef="#br1">8616 12470 8353,'7'-10'2470,"0"-1"0,0 1-123,3 3 0,1-1-1147,0 5 1,-2 5-260,-2 9 0,2 9-476,-6 8 0,4 7-231,-3 4 1,-1 6-333,-3 2 1,0 5-651,0 1 1,0 3 74,0 5 0,0-30 0,-2-1-258,-5 27 1,0-1-376,-7-7 0,2-4 360,1-9 1,4-12-585,0-13 1240,0-5 0,1-12 482,2-5 0,3-4 114,1-6 0,1-6 336,3-5 1,7-1 593,6-6 1,0 5-550,1 3 1,-1 3 328,5 7 1,-1 5-458,0 1 1,-3 8 274,0 4 1,-5 7-413,1 7 1,0 6-239,-3 7 1,0 2-567,-7 3 0,-1 2-787,-3-3 1,0 1-2149,0 0 0,-4-3 1641,-3-5 0,-3-1 1676,0-2 0,-11-3 0,-1-4 0</inkml:trace>
  <inkml:trace contextRef="#ctx0" brushRef="#br1">9307 12491 8196,'5'-15'1451,"-3"0"2028,5-3-661,-5 3-672,8 4 1,-9 6-1308,3 5 1,-3 10-401,-1 7 0,-5 8 73,-2 4 0,1 6-200,-1 4 0,0 6-118,-4 1 1,-1 9-263,-2-2 1,8-22 0,-1 2 89,-1-2 1,-1 1 0,0 4 0,0-1-366,-2 1 0,1-1 1,-1 3-1,0 0-86,1-1 0,-1 0 0,-1 1 0,0-1-273,2-4 1,-1-2 0,-8 21 145,9-13 1,-1-11-2769,0-7 1640,1-4 188,-1-11 0,2-10 558,1-6 1,0-8-1389,5 0 2326,-6-7 0,8 3 0,-4-4 0</inkml:trace>
  <inkml:trace contextRef="#ctx0" brushRef="#br1">9009 12821 8196,'-7'-16'1708,"0"2"2351,5 6-2917,-3 4 0,6 6 209,3 5 0,1 3-260,6 11 0,3-1-468,0 8 1,2 1-937,-2 3 0,-2-2 236,2-1 0,-2 2-2348,-2-3 1,0 4 2424,-3 3 0,-2-2 0,-5 4 0</inkml:trace>
  <inkml:trace contextRef="#ctx0" brushRef="#br1">9424 12577 8293,'11'0'3702,"-1"0"1,1 5-2278,0 6 2437,-1 4-2511,1 12 0,3 4 1136,0 8-1779,0 3 1,-4 4-380,-3 0 1,-2 5-311,-5-1 0,0 0-292,0 0 1,-9-3 121,-1-4 0,-9-1-2958,-2 1 0,-2-5 469,-5-3 2640,-1-2 0,0-2 0,-3-3 0,-5-3 0,-3-2 0</inkml:trace>
  <inkml:trace contextRef="#ctx0" brushRef="#br1">10041 13034 8296,'0'-13'0,"0"2"6638,0 3-4452,9 2 1,0 2-208,8 4 548,6-5-1646,-1 4 1,9-4-1130,-3 5 156,3 0 1,-3 1-1159,1 3 1,-6 2-1654,2 4 1,-8 2 2902,-7 2 0,-4 3 0,-6 4 0</inkml:trace>
  <inkml:trace contextRef="#ctx0" brushRef="#br1">10052 13289 8294,'-11'0'1501,"0"0"1,7 0 1998,4 0 0,9-4 1415,9-3 0,12-6-4643,9-2 0,8-3-272,6 0 0,0 1-361,0 0 0,-1 7 361,-2-1 0,-1 8 0,-6-1 0,-3 3 0,-8 6 0,0 1 0</inkml:trace>
  <inkml:trace contextRef="#ctx0" brushRef="#br1">11743 12396 8365,'15'-22'0,"0"2"407,3 3 0,2-2 365,-2 4 1,-3 1 427,0 4 1,-4-1-349,0 0 0,-2 4 1418,-1 0-700,-4 5-1072,-4-3 1,-8 9 109,-3-1 1,-8 9-106,-2-1 0,-6 3-506,-8 0 1,-1-1-327,-6 5 1,0-2-541,-7 2 1,-1 2 295,-3-2 1,-4-3-551,0-1 0,27-7 0,-1-2 577,1 1 1,0-1 0,-1 0-1,1-1-128,-26 3 1,5-2-581,12-5 1,3-1 66,8-3 1187,7-1 0,-1-4 0,8-1 0,2-3 0</inkml:trace>
  <inkml:trace contextRef="#ctx0" brushRef="#br1">11062 12523 8251,'11'0'0,"-1"0"679,1 0 0,3 0 958,0 0 1,2 5-585,-2 2 1,2 4 340,6 3 1,0 7-740,3 8 0,-1 1-12,4 2 0,0 5-927,4 2 1,4 5 305,-1-2 1,1-3-1662,-5-10 1,1-3 1091,0-5 1,-1-6-1680,-3-4 0,-3-5 616,-7-6 1,-3-1 591,-4-3 0,-5-5 1018,-3-5 0,-6-5 0,-4 1 0,-4 1 0,-3 0 0,-4 4 186,-7-2 1,2 7 142,-6 1 0,5 5 35,-5-2 0,2 3 1458,-1 1 0,0 5-456,4 2 0,0 7 54,-4 4 0,8 11-708,-2 7 0,9 6-187,3 8 1,0 1 266,8-21 0,1 0 1,2 28-150,6-1 1,4-2-392,3-9 1,-1-4 14,4-7 1,0-11-281,1-6 1,2-10 174,-2-5 1,5-1 265,2-2 1,5-5-110,-2-2 0,3-7 130,1-4 1,5 1-1142,6 0 0,-1 4 286,5-2 0,-4 8 406,0 4 0,-1 0 0,-1 5 0,-6 2 0,-4 2 0</inkml:trace>
  <inkml:trace contextRef="#ctx0" brushRef="#br1">20741 12023 8400,'-15'-15'0,"4"0"526,1-3 0,0 2 2073,7 6-1374,-1 4-849,4 1 1,0 8 46,0 4 1,0 1-158,0 10 1,0 4 125,0 6 1,0 3-208,0 1 1,0 0-164,0 0 1,5 3 132,2 1 0,3 3-265,5-4 0,2 1 130,8-4 1,7-4-98,7 1 1,12-7 148,-23-11 0,1-1 1,6-2-1,2-3-441,3 0 0,1-3 1,7 0-1,2-1 295,5 1 0,0-1 0,-14-1 0,1-1 0,1 0-244,-1 0 1,0 0 0,1-1-1,1 1 1,1-1 0,-1 1 232,-3-1 1,0 1 0,1 0-1,-1 1 1,1-1 0,0 1 22,-1-1 0,1-1 1,-1 1-1,1 2 0,-1 0 1,0 1-237,18 1 0,-1 1 0,0 2 0,-1 1 169,-4 0 0,0 0 0,-1 2 1,-1 1-4,0-1 0,1 0 1,-2 1-1,0 1-27,0 1 0,0 1 0,-2-2 0,-1 0 208,-2 2 1,-1-1 0,-1 0-1,0-1 96,2-1 0,-1 1 0,-2 0 1,0-1 73,-3 1 1,0 0 0,-2-3 0,-1 0 54,-4 0 1,0-2 0,27 3 622,-2-2 1,-5-5-597,-6 2 1,-1-4-103,-10-4 1,-1-7 706,-5-6 1,0-5-1029,-4-2 1,0-8-55,-4-7 1,0-4 430,1-3 1,-1-3-423,0-4 1,-3-2-186,0 1 1,-5 1 239,1 11 1,-7-1 95,-3 11 1,-4 7 797,-4 11 1,-2 6-595,-5 1 1,0 6-677,-4 1 0,-1 6-92,-5 8 580,-1 2 0,1 10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7243 7437 8391,'-10'-10'987,"-1"-1"-896,5 5 0,2 3 105,4 6 0,4 3-100,3 5 0,3 1 146,0 2 1,2-2-76,2 2 0,2-2 39,2-2 1,5-3-89,-2 0 0,8-1 163,-1 1 0,4-2 59,4-5 0,1-5-65,6-2 1,3-7 102,0-4 1,0-2-318,-3-1 1,-3 0 216,-5-1 0,-2 2-174,-11 3 0,-3 1 324,-9 6-1835,-4 4 508,-1 1 1,-10 6-1628,-2 3 2526,-2 2 0,-2 4 0,0 1 0</inkml:trace>
  <inkml:trace contextRef="#ctx0" brushRef="#br0">8743 7342 8411,'0'-16'42,"0"4"109,0-3 0,0 4 151,0 1 474,-5-1-44,4 1 158,-3-1-301,4 0 1,-2 2 272,-1 2-156,2 2-263,-4 5-188,5 0 0,-4 5 90,1 2 1,-1 3-1,4 5 1,0 1-106,0 5 1,-1 2 26,-2 2 1,1 3-127,-1 8 0,2-2 118,1 5 0,0 0-203,0 3 1,0 6-169,0 1 1,0 0 210,0 1 1,3-1-110,1 4 0,3-5 81,-4-6 0,6-4 182,-2-6 0,1-5-123,-1-2 1,3-4 74,-3-3 1,-1-6-18,1-5-114,0 0 1,2 0 29,-2 0 0,-1-4 396,-2 0-1019,-3-2 0,5-1-9,-3 0-1476,-1 0 1453,2 0 1,-5 0-704,-2 0 0,0 0 344,-4 0 1,0-1 145,-4-2 0,-3 0 156,0-4 0,-5 5-71,1-2 0,-2-1 556,-1 2 0,0-1-28,-1 4 1,-2-3 847,-1-1 1,0 1-524,4 3 0,3 0 1068,0 0 1,6 1-401,2 2 1,4 3-94,6 5 0,2 1-122,5 2 1,5 4-25,9 7 1,5-3-355,3 3 1,5 1-48,2-1 0,4 0-133,-1-4 1,-3-1 69,0-2 0,-7-8-111,0-6 1,-6-4 103,2-4 0,-6-6 48,-1-8 0,-9-7-139,2-3 0,-4-4 37,0-4 0,3 0-779,-3-3 1,-1 2 366,1 5 1,0 6-3893,3 5 4226,1 9 0,0 7 0,-1 5 0</inkml:trace>
  <inkml:trace contextRef="#ctx0" brushRef="#br0">10583 5458 8176,'-10'-4'-1472,"-1"-2"742,0-5 803,1 5 80,4-3 0,-2 6 229,4-4-375,-4 5 0,5-3 62,-4 5-46,5-5 230,-7 4 1,6-7-40,-4 4 1,4 0 390,-5 0-223,6 3-227,-7-4 1,7 4-160,-1-2 155,-3 1-344,5-2 141,-4 4-63,5-5 0,0-2 98,0-7 1,2 1 39,6-5 1,0-3 24,10-4 0,4-8 209,6 1 0,9-8-564,6-3 1,0 2 339,-18 19 1,0 1 0,1 0 0,1 1-61,1 2 1,1 0 0,1-1-1,1-1 67,-1 2 0,1 1 0,0-1 0,0 1-120,1 3 1,0 0 0,-2 1-1,0 0 29,0 2 1,1 1 0,-1-1-1,0 0 18,2 1 1,0-1-1,-2 1 1,0-1-1,0 0 0,0 1 0,0-1 1,-1 2-1,1 0 1,1 0-1,1-1 1,1 0 43,-3 1 0,0 0 0,2 1 0,0 1-45,24-8 0,1 4-24,-4 0 0,-2-2 87,-5 2 1,-1-1 117,-9 9 0,-2-1-22,-6 4 1,1 0-38,-8 0 1,2 5 14,-5 2 1,-1 4 105,0 3 0,2 3 160,6 4 0,2 0-286,5 0 0,6 1-240,5-1 1,4 4-66,6 0 1,1-1 75,-25-13 1,-1 0 0,27 9-24,1-2 1,-3-1 15,-3-6 0,-9-3 394,-9-8 611,-9 0 35,-13 0 1,-7 1-405,-10 3 1,-6 4-33,-12 10 1,-6 4-44,-4 10 1,-4 1-598,3 3 1,3 3 188,8 7 0,1 0 0,6 7 0,-2 3 0</inkml:trace>
  <inkml:trace contextRef="#ctx0" brushRef="#br0">10849 7959 8078,'-21'-11'0,"1"-3"-160,2 0-352,3 0 884,4 8-231,5-4 130,2 9 751,4-4-627,0 5 1,0 5-152,0 2 0,0 4-151,0 3 0,4 3 140,3 4 0,6 1 161,2 3 1,7-2-208,-1 1 0,9 2 39,2-1 0,8 4-369,6-5 1,-19-11-1,2-1 54,-2-1 1,2 0 0,4-3 0,0 0-207,2 0 0,1-2 0,2-2 0,1-2 119,0-1 0,0-2 0,-1-2 0,-1-3 29,-2-2 0,1-2 0,-3-3 0,0-2 177,1-1 0,-1 0 1,-1-5-1,-1-1 90,-3 1 0,0 0 0,1-2 0,-2-1 75,-4 2 0,0-2 1,0 0-1,0 0-47,-2-3 1,1 1 0,0 0 0,2 1-445,-1 1 1,0 2 0,19-20 61,-3 10 234,-4 10 0,3-3 0,-5 12 0,-1 7 0,-3 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9201 8257 8075,'0'-11'0,"0"4"0,0 0-313,0 0 398,4-4 0,-3 1 233,3-1 1,-3 0-12,-1 1 0,0-1-73,0 0 0,0 1 236,0-1 1,0 0-113,0 1 0,-3-1 64,-1 0 0,1 1-46,3-1 1,-2 4-31,-1 0 0,2 0 193,-3-4-278,3 1 1,1-1 41,0 0 0,0 1-69,0-1 0,0 4 409,0 0-174,0 0-56,0-4 114,0 1 108,-5-1-170,4 5 0,-4 1-430,5 5 155,-4 0 50,2 0 1,-2 5-57,4 2 1,0 3 118,0 0 1,0 6-106,0 1 1,0 5-13,0 2 1,0 0-1,0 4 1,-4 5 15,1 6 1,-1 4-203,4 3 1,-4 3-233,1 4 1,-1 1 129,4 3 0,0-4 125,0 0 0,0-1-21,0-6 1,4 1 55,-1-5 0,1-5 162,-4-5 1,1 0-110,3-4 1,-3-1 19,2 2 1,-1-6 92,-2 2 0,-4-2-92,1-2 0,-6 0-83,2 0 0,2 1 294,2-1 0,-2-3-428,2-1 0,-1-4 64,4 2 1,0-4-559,0 0 129,0 0-128,0-1-756,0-4 457,0-1-599,0-5 1,-1-4 1043,-3 1 0,3-5-43,-2 0 0,1-1-19,2-2 0,-1 1-153,-2-1 1,0 0 425,-4 1 0,4-1-28,-4 1 1,3-1 667,-3 0 0,3 1-320,-3-1 1,5 0 959,-2 1 0,0 3-538,0 0 1,-3 3 997,4-3-903,-1 5 0,4-2-254,0 8 1,1 3-348,3 7 1,3 4-245,7 6 0,-2 0-481,2 4 0,1-4 403,0 1 0,2 1 17,-3-1 0,4-2 24,-4-5 1,1-3 293,-5-4 1,4-5 292,1-2 1,-1-3 543,-4-1 0,1-10 330,0-4 0,-2-10-461,-2-4 1,5-3-274,-5-1 0,5 0-171,-5 1 1,2 2-1275,2 1 1,0 5-949,-1 2-1049,1 5 2981,0 10 0,-1 6 0,1 6 0</inkml:trace>
  <inkml:trace contextRef="#ctx0" brushRef="#br0">8935 10406 8075,'-6'-20'122,"2"2"0,3-1-81,1 5 0,-4-4 1117,1 4 0,-1-1-156,4 1 1,0 2 102,0-2 0,0 2 584,0 1-737,0 0-69,5 1 1,-3 4-320,6 2 0,-6 4 20,1 4 0,2 3-99,-1 7 1,3 4-29,-4 7 0,6 2-241,-2 5 0,-1 5-153,1 2 1,-4 7-293,4 3 0,-4 3 268,0 2 1,2-5-754,-1 1 0,-1-5 340,-3 1 1,0-2-263,0-2 1,-5-9 182,-2-4 0,1-7-427,-1-4 158,0 2 224,-3-13 413,4 2 1,1-13-75,5-3 0,0-8 326,0-2 0,0-8-276,0-3 1,5-3 92,2-1 1,-1 0 52,1 0 1,-1 0 128,1 0 0,2 0-47,-2 0 0,3 5 176,0 2 1,0 6 563,-3 2 0,2 5-409,-2 1 1,3 5 359,1 6 0,-1 0-233,1 0 0,-2 6-38,-2 5 0,3 1-162,-3 5 0,2 1 31,2 3 1,-4 4-134,0 0 1,-1 0-49,1-4 0,1 0-216,-4 1 0,3-1 72,-3 0 0,-1-3-412,-3 0 0,0-4 215,0 4 1,0-5-1774,0 1 939,0 2 0,-1-4-400,-3 2 0,3-2 628,-2-1 0,2-4-29,1 0 0,0-3-2426,0 3 1551,0-5-62,0 8 0,1-9 207,2 2 1479,-2-2 0,9-1 0,-4 0 0</inkml:trace>
  <inkml:trace contextRef="#ctx0" brushRef="#br0">9349 10864 8075,'5'-11'523,"-4"0"-204,9 1 1,-8 3 597,5-1-551,-4-3 0,5 2 291,-5-1 1,6 3 1461,-2-1-910,-2-1 1,0 8 42,-1-3-447,-3 3 1,4 2-301,-5 3 1,0 3-823,0 7 1,-1-1 30,-3 5 0,2-4-126,-5 4 0,4-2-31,0 2 1,-2 1-749,2-5 0,-1 0 467,4-3 0,-4-4-272,1 0 1402,-1-4 1,4 0-297,0-6 0,2-8 813,1-7 1,-1-3-264,6-4 0,-1 3 102,3-3 0,4 2-92,1 2 0,0 1-30,-1 2 0,-1 6-279,5 5 0,-4 5-127,4-2 0,-5 8-632,1 3 1,-2 4 323,-1 3 0,-6 2-598,-1 6 0,-3-2-539,-1-2 1,0 2-1016,0-3 0,0-1 910,0-2 0,-5-6-1986,-2-1 3302,-2-4 0,-6-3 0,-2-6 0</inkml:trace>
  <inkml:trace contextRef="#ctx0" brushRef="#br0">9615 10640 8075,'16'-6'177,"-4"-2"43,2 4 0,1 1 1574,-1 3 1,4 2-853,-4 5 1,4 2 968,-4 8 0,4 1-971,-4 3 0,0 1 190,-3-1 0,-2 0-499,-2 0 1,2 1 304,-6-1 0,1-1-690,-4-2 0,-4 1-552,1-5 0,-6 4-1566,2-4 0,-2-4 1186,-2-2 1,2-5-6269,2 4 6954,-3-4 0,0-3 0,-7-6 0</inkml:trace>
  <inkml:trace contextRef="#ctx0" brushRef="#br0">9328 11534 8075,'0'-11'0,"-1"-3"421,-3 0 0,3 0 192,-2 3 1,0 4 1238,0 0-660,2 0 82,-4 1-477,5 1 1,0 6-275,0 3 0,3 2 2,1 4 0,3 2-148,-3 2 1,0-1 104,0 5 0,-2-1-115,5 0 0,-4 3 48,0-2 1,-2 2-180,-1 2 1,2 2-30,1 1 1,-2 4-346,3-5 1,-3 6 214,-1-2 1,0 7-649,0 0 0,0 1 342,0-4 0,0-5-502,0-2 1,0-1-77,0-2 0,0-3-1464,0-9 863,0 1 679,0-5 0,0-3-876,0-6 0,0-3 142,0-5 1463,-5-4 0,-1-2 0,-4-4 0</inkml:trace>
  <inkml:trace contextRef="#ctx0" brushRef="#br0">9254 11566 8075,'0'-22'717,"4"6"1,2 1-213,5 4 0,4 0 854,3 1 1,7 0-463,3 3 0,3 4-109,1 6 1,3 4 59,1 7 0,-1 3 287,-3 4 0,-5 0-80,-2 1 0,-7 4-432,-4 2 1,-3 2-381,-4-2 1,-4 3-10,-6-3 0,-8-1-599,-6 2 0,-5-2 112,-3 1 0,2 2-43,-6-5 0,6-4-254,-2-3 0,3-5-1009,0 1 0,6-2-2292,1-2 1973,4-4-2162,5 4 4040,1-9 0,14 4 0,3-5 0</inkml:trace>
  <inkml:trace contextRef="#ctx0" brushRef="#br0">9828 11842 8075,'-7'-3'703,"0"-1"-382,5 1 1,-3 2 582,5-3-346,0 3-90,0-4 126,0 5-331,5 0 1,-3 0-177,5 0 1,0-1 34,4-3 1,-1-2-67,1-4 1,0-1 128,-1 1 0,-3-2-7,1-2 0,-3 1 116,3-5 0,0 1-137,-5 0 0,1-2 334,-4 4 1,0 1-69,0 4 1,-5 0 126,-2 3 0,-2 2-193,-2 5 1,2 2-325,1 1 0,0 8-53,5 6 1,-1 4-308,4 0 1,0 1-308,0 3 1,4-2 345,-1 1 0,9-1-1384,-1-2 1,3-1 447,0-2 0,-2-4 198,2-7 1,-2-2 504,-2-5 0,1 0 32,0 0 1,-2-6 488,-2-5 0,-1-4 0,-2-6 0,-3-1 0,2 1 0,0 0 0,0 0 0,-1 1-45,1 2 0,2 1 45,-2 3 1675,6 2-982,-3-3 1,4 9 39,1 2 0,-1 3-226,1 1 0,0 0-133,-1 0 0,1 0 118,0 0 0,-1 0 268,1 0-527,-5 5 1,0-4 264,-3 3-724,-2-3 121,4-6 1,-6-1-4,-3-4 1,2 0 82,-5 3 1,3-2-61,-3 2 0,4 1-209,-4-1 92,4-1-384,-6 2 176,8 2-734,-4 4 0,5 1 139,0 2 0,0 0-804,0 4 1809,0 0 0,-5 4 0,-1-1 0</inkml:trace>
  <inkml:trace contextRef="#ctx0" brushRef="#br0">10137 11630 8075,'10'0'-519,"1"0"0,0-2 403,-1-1 0,-3 2-133,0-3 249,0 3 0,4-4 0,0-1 0</inkml:trace>
  <inkml:trace contextRef="#ctx0" brushRef="#br0">10200 11704 8075,'0'-6'0,"0"-3"0,0 6 403,0-4 217,0 0 0,0-3-32,0-1 1,0 4 1154,0 0-9,0 4-734,0-6-326,0 8-579,-4 5 1,3 5-240,-3 8 0,3 1-824,1 3 1,0 1 650,0-1 1,0 3-956,0-3 1,0 3 477,0-7 1,0-1-58,0-2 577,5-2 1,-3-6 219,5-3 0,-5-3 95,2-3 1,1-8 229,-2-7 1,5-5-68,0-2 1,1-5-62,2 2 0,-1 2-341,1 1 0,0 4 150,-1 3 0,2-1-1238,2 5 872,-2 4 0,3 6 142,-4 4 1,-5 1 271,-3 2 0,-1 3 0,-2 5 0,-2 0 0,-1-1 0,1 0 0,-6-3 702,1 2 0,-3-8-345,-1 3 0,4-3 1365,0-1 0,5-5-635,-2-2 1,3-2-308,1-2 0,0 1 488,0-1-566,5 0 1,0 1-428,6-1 0,3 5-26,0 3 0,5 1-335,-1 2 1,-1 5 142,0 2 0,-4 4-224,2 3 1,-4-1 193,0 5 0,-5 0-1372,-3 3 0,-1 0 124,-2 0 0,-2 1 160,-1-1 1,-7-3 420,-4-1 0,-1-6 212,1 3 0,2-9 332,-2 2 1,5-5-108,2-2 1,4 0 118,-4 0 509,4 0 1,8-1 82,9-2 1,0 0 374,1-4 0,0 4-286,-1-4 0,5-1-207,-1-2 1,-2-1 70,2 1 1,-4-1-99,4 0 0,-7-4-1,3-3 0,-8 2-91,4-2 1,-6 1-212,-1 0 0,-1-2 30,-2 5 0,0-1-62,0 5 0,-2 4-318,-1 2 1,1 3 199,-6 1 0,6 6-314,-1 5 1,1 3 231,2 4 0,0 2-145,0-3 0,5 2-110,2-1 0,1-3-101,0-4 0,1 2 94,-2-2 0,3-2-70,0-5 0,-3-3 99,0 2 1,-4-3-48,0-3 1,-2-3 16,-1-5 1,0-3 50,0 0 0,0-5 384,0 1 0,0-2 0,0-1 0</inkml:trace>
  <inkml:trace contextRef="#ctx0" brushRef="#br0">10551 11513 8075,'6'-11'294,"-1"0"1,-1-1 513,-1-2 1025,1 2-216,-4-3 1,-1 9-788,-3 3 1,-3 1-155,-7 2 0,1 6-406,-5 5 1,4 3-346,-4 4 1,5 2-94,-1-2 1,3 2-343,4 1 0,2 0 391,5 1 1,2-2-124,1-2 0,3 0-339,5-3 0,3 0 125,0-1 0,5-2 748,-1 2 1,2-2 185,1-1 1,-3-1 442,0 1 0,-7 0-364,0-1 0,-5-3 297,-6 0 1,-1 0-107,-3 4 1,-3-1-298,-7-3 1,1 2-915,-5-2 1,2-1 371,-2 1 0,1-3-2051,3 3 1,6-4-1723,-3 5-811,3-6 4675,2 7 0,-3-3 0,3 5 0</inkml:trace>
  <inkml:trace contextRef="#ctx0" brushRef="#br0">10700 11832 8075,'0'-11'0,"0"-1"0,0-2 2308,0 7-661,0-7-778,0 3 1340,0-5-1435,0-1 1,4 2 55,-1 4-371,6 5-156,-3-3 1,1 3-666,0-5 305,0 1 1,4 2 30,-1 1 12,1 5-116,-1-7 107,-4 7 0,-1-1 189,-5 6 1,-5 3-160,-2 5 1,-2 0 199,-2-1 0,1 4-156,-1 1 0,1 0-186,3-1 1,-1-2 9,5 2-370,-1-2 1,4-1-1543,0-1 1464,0-4 1,6-1-213,5-5 1,-1 0 303,4 0 1,2-5 388,-2-2 0,5-2 26,-1-2 0,-3 1 165,-1 3 1,-2-2 104,-1 2 1,-2 1 488,-2-1 0,1 3-120,-4-3 0,1 5 145,-2-2-669,-2-2 0,4 4 310,-5-5-628,0 5 1,1-8 133,3 3 1,-2 1-230,5-1 161,0 0 0,4-3 70,0 3 1,-1 1 274,1 3 0,0 2-74,-1-3 1,-3 4 257,0 4 1,-1-2 93,1 5-622,-2 0 45,-5 4 26,0 0 88,0-6-153,0 0 1,0-6 191,0-3 0,0-1-68,0-6 1,6-1 162,5-2 0,0 2-86,7-2 0,0 3 115,3 4 0,0-1 189,1 4 1,-2 2 338,-2 5 1,-1 5 45,-6 6 1,1 2 451,-9 6-1,1 2-1302,-4 1 0,-5 1 159,-2-1 1,-6-2-2811,-1 1 0,-6-1 2808,-2-2 0,-4 0 0,-5 1 0</inkml:trace>
  <inkml:trace contextRef="#ctx0" brushRef="#br0">7733 8384 8342,'-6'0'-1816,"1"-4"1584,5 2 574,0-2-185,0-1 20,0 4 381,0-4-261,0 0-155,0 4 1,1-7-26,3 4 0,-3 0-343,3 0 1,1 2 10,3-5 0,0 3-23,-1-3 0,2 1 169,-2-1 0,6-2 31,2 1 0,-1-1 390,-4-2 0,1 0-182,0-4 1,3 2-208,0-4 0,0 2 60,-3-2 1,0-1 1450,-1-3 0,4-2-424,1-2 1,-1 3-255,-4-3 1,-3 3-284,1 0 0,-1 2-65,3 3 1,-4 1 418,-2 6-313,-3-1-401,-1 5 1,0 2 123,0 8 0,-8 7-117,-3 6 0,-7 8 81,1 4 1,-8 4 15,-4 6 1,1 1-444,-4 9 1,17-22 0,1 1 105,-4 2 0,0 0 1,-1 3-1,0 2-144,0 0 1,-1 0 0,-2 5-1,-2 1-189,-1 0 0,1-1 0,-1 2 0,1-2 107,-1-2 0,0-1 0,3-3 0,0 0 136,-1-2 0,-1 0 0,3-3 0,-1-1-130,0-5 1,1 0 0,-13 17 112,2-12 1,12-6 128,2-8 1,5-7 19,3-4 0,2-7 635,1-7 1,5-4-423,-2-7 0,4-2 573,4-1 1,2-4-600,5 5 1,-1 0 139,1 6 0,1-1-233,2 5 0,-2 1-18,2 6 0,1 2-27,-1 5 1,5 0-84,-1 0 1,2 4-27,1-1 0,1 4 193,-1-3 1,0 3 1984,0-3 1,2 3-1713,2-4 1,-3 1-237,3-4 0,-3-1-2511,0-3 0,-1-2 2379,0-4 0,1-6 0,-1 0 0</inkml:trace>
  <inkml:trace contextRef="#ctx0" brushRef="#br0">4999 10236 8490,'0'-32'638,"0"0"1,0 0 935,0 0 0,1 4 2027,3-1-1888,-3 10-1141,4 4 0,-5 16-155,0 10 0,-6 5-453,-5 9 1,-1 4-164,-5 6 1,0-1-198,-1 5 0,3-4-24,4 0 0,6-2-461,1-1 1,4-5-253,4-2 1,6-7 432,8-4 0,7-7 368,3-3 1,8-3 43,3-1 1,-3-5 758,0-2 0,-9 2 970,-6 2-8,-4 2 1,-17 2-776,-7 2 1,-12 8 104,-10 7 0,-6 2-842,-4 1 1,2-3 125,2 0 0,3-5-1969,3 1 1,3-4 1921,5-2 0,9-4 0,3-4 0</inkml:trace>
  <inkml:trace contextRef="#ctx0" brushRef="#br0">5457 9810 8548,'-10'-21'-18,"7"-3"3528,-8 3-1591,7 7-637,0 9 0,5 6-613,2 3 1,-1 6 690,1 8 0,3 3-503,1 4 1,3 4-230,0 6 0,1-1-228,-1 5 1,1 4-122,0 3 1,-1 10-347,1 0 0,-7-25 1,-1 1-102,1 2 1,-1-1 0,-1 0 0,-1 1-315,0 1 0,1 1 1,-1-2-1,-1 0 263,0 0 1,0 0-1,0-3 1,-1-1-2230,-2 20 1,-2-9 608,-2-9 1,-3-7 196,3-11 0,-2-5 622,-2-9 1020,-4 0 0,-2-4 0,-4-2 0</inkml:trace>
  <inkml:trace contextRef="#ctx0" brushRef="#br0">5308 10161 8432,'-11'-21'931,"5"4"0,1 2 106,5 4 1,2 6-387,1 1 1,3 4 953,5 4 1,-1 1-785,1 6 0,1 4-328,2 3 1,-2 2-673,2 2 1,-2 2-759,-2 1 1,1 5-362,0-2 1,-2 2 1297,-2-2 0,7 8 0,-2-3 0</inkml:trace>
  <inkml:trace contextRef="#ctx0" brushRef="#br0">5744 10119 8378,'0'-17'0,"0"2"2250,0 4-653,0 5 6,4 2 1,2 6-775,5 5 1,-4 5-14,0 9 0,0 0-315,4 1 1,-2 2-1676,-2 1 0,3 5-186,-3-2 0,-2 2 1360,-2-2 0,3 3 0,0-4 0</inkml:trace>
  <inkml:trace contextRef="#ctx0" brushRef="#br0">5818 10204 8363,'0'-6'507,"-5"-4"-113,4 9 169,-3-8 0,4 3 296,-5 0 335,4 1-238,-4 1-265,5 2-388,0 7 1,0-1-41,0 6 0,3 2-177,1 2 0,1 0-265,-2-3 0,-2 0-339,3-1 1,1 1 83,-2 0 1,1-4-1383,-4 0 952,5-5 521,-4 3 0,3-6 492,-4-3 0,0-6-29,0-8 1,5-3 51,2-4 1,0-2 84,4-5 1,-3 0 228,6 0 0,3 5-143,1 2 1,1 7-109,-2 4 1,2 8-159,-5 6 1,4 9 98,-4 9 0,-3 3-156,-4 4 1,-5 2 32,2 5 0,-4-3-132,-4-1 0,0-4 52,-3 1 0,-3-8-349,3-3 416,-2-6 0,-1-5-4,3-6 0,2-8 133,5-7 0,2-8-111,1-6 1,4-1 171,7-6 1,-1 1-110,5-1 0,-4 4 207,4 6 1,-4 1-12,4 7 1,-5 7 56,1 10 0,-6 5 39,-1 6 1,-4 10 142,0 11 1,2 3-1492,-1 1 1,-1 3 566,-3 1 1,0 3-754,0-4 0,0 1 1121,0-4 0,0-5 0,0-1 0</inkml:trace>
  <inkml:trace contextRef="#ctx0" brushRef="#br0">6371 9672 8361,'-6'-11'0,"-3"1"1299,2-1 1,2 4 235,2 0-4,1 4-525,2-1-239,5 13 1,0-2-167,2 7 1,2 3 80,-2 1 0,3 2-343,1 1 1,-4 0-77,0 1 0,-1-1-192,1 0 0,1 0 139,-4 1 0,3-1-437,-4 0 0,1 1 261,-4-1 1,0-3-496,0-1 0,0 1-135,0 3 1,0-3-356,0 0 0,0 0 144,0 3 0,0-3-407,0-1 0,1-4 223,2 1 0,3-2 79,5-1 912,0-5 0,-1 3 0,1-3 0</inkml:trace>
  <inkml:trace contextRef="#ctx0" brushRef="#br0">6510 9863 8227,'0'-10'0,"-2"-1"103,-1 0 0,2 1 219,-3-1 1,2 1 146,-2-1 0,3-3-37,-3 0 0,3-1 167,1 5 29,0-1-67,0 5-179,0 1 1,1 15-110,3 4 1,-2 6 139,5 5 0,-3 2-103,3 5 1,-1 5-1,1 2 1,1 6-247,-4 1 1,3 8-6,-3-1 1,-1 3-423,-3-3 0,0 0 265,0 1 1,0-7-685,0-5 1,0-5 225,0-9 0,-1-6-493,-3-8 1,2-7 261,-5-4 1,3-3-560,-3-3 1346,0-3 0,-3-14 0,-1-3 0</inkml:trace>
  <inkml:trace contextRef="#ctx0" brushRef="#br0">6573 9789 8227,'11'-31'0,"0"3"0,0 3 297,4 7 0,-2 8 481,4 6 0,1 3 245,3 1 0,-3 6-409,0 4 1,-2 6 423,2 5 0,-4 1-414,-7 3 0,-2 0 19,-5 7 0,-6-2-293,-4 5 0,-6-2-293,-5-1 0,-2 0-1151,-1 0 0,0-1 750,-4-3 1,3-2-3679,-4-5 3959,6-4 0,-8 3 0,4-3 0</inkml:trace>
  <inkml:trace contextRef="#ctx0" brushRef="#br0">6892 9363 8394,'0'-7'602,"0"0"1,2 4 695,1-5 0,0 7 1213,4 1 1,-4 6-1261,4 8 1,0 8-1108,4 6 0,0 9-23,-1 5 0,1 2-1010,0 6 0,-1 0 400,1 7 1,-4 1-261,-3-28 1,-1 0 0,-1 27-360,2-7 1,-3-4-681,-1-7 1,-1-4 957,-3-6 0,-2-9 74,-4-9 0,-1-6 352,1-5 0,0-5 404,3-6 0,-1-4 22,4-7 1,-3-4-23,4-2 0,-1-2 437,4 2 1,1-2 199,3 6 0,3-5 1006,7 4 1,-1 1-621,5 2 1,-1 1-455,5 0 1,4 4-580,2 3 0,3 2 49,1 1 1,0 6-214,0 1 0,-5 4 246,-2 4 1,-4 1-1399,-3 6 0,-8 4 455,-6 3 0,-4 2-190,-4 2 1,-3-1 1276,-7 0 1,-1 0-188,-3 1 0,-1-1 902,5 0 1,-4-3-532,4 0 0,4-5 73,7 1 1,2-6 148,1-1 0,1-4-53,2 0 0,4-3-383,8-3 1,1-3-336,5-5 1,1-4-49,-1-3 1,-1-2 108,-2-1 0,0-2 250,-8-2 1,2 2-102,-8-6 1,-1 6 150,-3-2 0,-5 2 49,-2 2 1,-3 1 460,-5 2 1,4 8-426,-4 6 0,4 3-245,0 1 0,0 1-1986,1 3 1,3 3 336,0 7 1597,4 2 0,-2 6 0,5-1 0</inkml:trace>
  <inkml:trace contextRef="#ctx0" brushRef="#br0">7414 9778 8301,'-10'1'0,"3"3"1998,2-3-1419,5 9 1,-3-8 2266,-1 5-1913,1 0 0,7 4-725,4-1 0,1 1-762,2 0 0,-1-1-436,1 1 0,3-5 137,0-3 0,2-1 264,-2-2 1,-2-2 223,2-1 0,-2-4 379,-2-7 0,1 1 205,0-5 1,-1 0 538,1-3 1,-1 3-364,1 0 1,0 4 445,-1-4 1,5 9-303,-1-2 1,0 8-72,-3-1 0,-1 8-363,1 3 1,-1 2 83,1 2 0,-5 4-631,-2 3 1,0-1 83,0 0 0,-1-4-168,-3 2 1,0-7 267,0-1 341,0-5 0,0 2 605,0-8 0,0-5-354,0-5 1,2-5 288,1 1 0,3-2-209,5-1 0,-1 1 616,1 2 1,0 2-418,-1 6 1,2 4-304,2 2 1,-2 4-327,2 4 0,-2 3-361,-1 7 0,-1 3-561,1 4 1,-2 4 287,-2 0 650,-2 0 0,0-4 0,1 0 0</inkml:trace>
  <inkml:trace contextRef="#ctx0" brushRef="#br0">14061 9076 8294,'-15'-11'0,"7"1"-212,-3-1 1,3 4 124,-3 0 1,4 0 804,0-4 0,0 4-197,-4 0 0,1 3-60,-1-3 0,4 4 306,0-4 304,0 0-512,-4-4 0,2 4 139,2 0-34,-3 4-120,9-1-447,-8 4 1,7 4 94,-1 3 0,2 4 74,1 3 0,1 3-37,2 4 1,0 2-37,4 1 0,0 0-86,4 4 0,4 0 85,3 0 0,2 2-14,1-6 1,5 1 45,2-3 0,8-1 18,3 0 0,7-6-348,4-4 0,6-5 261,5-6 0,-26 0 0,0-1-74,3 0 1,-1-2-1,0-1 1,-1-2-218,0-3 0,-1 0 0,0-1 0,0-1 161,0-2 0,1 1 1,0-1-1,-1 0 38,-3-1 1,-1-1-1,-1 0 1,-3 0-256,19-14 1,-3-1 285,-4-2 1,-5 1 11,-9 3 1,-5-2 109,-9 5 1,-4 1 448,0 7 0,-5-2-447,2 5 1,-4 1 615,-4 6 0,2 2-2458,-5 5 1484,4 0 1,-5 1-2760,5 3 0,-1 3 175,4 7 2724,0 2 0,0 10 0,0 2 0</inkml:trace>
  <inkml:trace contextRef="#ctx0" brushRef="#br0">11828 10278 8569,'-16'0'0,"5"-3"-89,-4-1 1,4-3-104,0 4 0,2-2 608,1 1 165,-1 3 1,7-5 216,-5 3 219,4 1-585,-2-7 0,7 8-143,1-3 0,3 2-7,5-2 0,4 2-59,3-5 0,7 3-141,3-3 0,9 0 67,5-3 1,7-6-420,7-2 0,-24 10 1,0-1 230,3-2 1,1 0-1,3 2 1,0-2-242,2-3 1,0 0 0,3 1 0,0 1 242,2-2 1,0 0 0,1 1-1,-1 1 48,-2-2 0,0 0 0,-2 2 1,-2 0-437,-6-1 1,-1 1-1,-2 2 1,0 1-87,18-9 0,-4 2-56,-9-2 0,-12 3 307,-13 4 0,-5 1 392,-6-1 0,-6 1 232,-5 3 0,-9-1 386,-8 5 1,-3-1-482,-1 4 0,-3 1 244,-1 3 0,5-2-183,2 5 1,6 0-4,-2 4 0,3 0-149,5-1 1,6 1-71,8-1 1,1-1-16,2 1 0,10-3 285,4 4 1,11 0-108,7-4 0,1 2 75,6 2 1,-5-4-84,2 0 1,-5-3-11,-2 3 1,-8-4-435,-7 4 1,-7 0-1280,-3 4 1460,-3 0 0,-10 9 0,-3 2 0</inkml:trace>
  <inkml:trace contextRef="#ctx0" brushRef="#br0">14646 9821 16758,'-5'-16'-3130,"-4"5"2809,6-4 0,-1 0 1065,4 1 1,0-2-64,0 2 1,1 6 1141,3-3-1131,2 3 1,4 2-193,1 3 0,1 7-498,2 7 0,-2 2 282,2 8 1,-1-1 111,1 9 1,-2-1-397,2 4 0,-2 4-224,-1-1 0,-2 5-98,-2-1 0,2 3 138,-6 0 1,1 0-1416,-4-3 0,-2 3 840,-1-6 1,-4 0-1139,-7-11 0,-3-1 2001,-4-7 1,-5-1-1,-1-6 1</inkml:trace>
  <inkml:trace contextRef="#ctx0" brushRef="#br0">14540 9853 10947,'0'-43'-208,"6"5"520,5 3 1,5 1 956,9 5-1601,7 6 922,6 12 1,5 1 1029,4 3-1115,6-2 1,2 9 297,6 0 1,-6 9-196,2 9 0,-8 3 403,-2 4 1,-8 4-435,-4 6 1,-11-1-288,-7 5 1,-10 2-224,-7 5 1,-10-6-82,-11 2 0,-11-1 2,-11 1 0,20-20 0,-2-1-135,-3 0 0,-1 0 1,0-1-1,0-2-58,-1 0 1,0 0 0,1-4 0,1 0 10,-22 11 1,3-6-1484,5-2 1,10-8 1026,7-2 1,12-7 649,9-7 0,13-12 0,2 5 0</inkml:trace>
  <inkml:trace contextRef="#ctx0" brushRef="#br0">15476 9980 12646,'-5'-10'-1799,"-1"-1"1584,-4 0 0,4 4 114,2 0 1,3 4 439,1-4 1,0 3-115,0-3 0,5 1 175,2-1 0,2-2-76,2 1 0,0-1-228,-1-2 0,1 1 337,0-1 1,-1 2 153,1 2 0,-4-2 374,0 6 409,-5-6-1026,3 8 1,-10-3-249,-2 4 1,-3 8-47,-4 2 1,-2 5 154,-2-1 0,-2-1-502,3 5 1,1-4 20,2 3 0,3-4-65,4 2 1,-1-7 20,5-1 1,1-5-198,9 2 1,2-3 399,8-1 1,5-5-51,3-2 0,1-2-70,-2-2 0,0-3 129,4 0 0,-4 0-426,1 3 0,-4 0 158,-3 1 1,-3-1 21,-4 0 1,-4 1 342,0-1 0,-5 1-18,2-1 0,-6 0 35,-2 1 0,-3 3-396,3-1 1516,-4 6-461,7-3-101,-4 5 1,5 1-347,0 3 0,1 2-198,3 5 0,-2-1-202,5 1 0,-4 3-327,0 0 1,0 2 240,0-2 1,-2-2-22,3 2 1,-3-6-886,-1-1 458,0-4 770,0 1 1,0-13 117,0-5 1,0-10 219,0-4 1,4-3-208,-1-1 1,9 0 176,-1 0 1,3 4 318,0-1 0,-1 10-130,5 2 0,0 8 263,3 6 1,-4 4-276,1 6 0,-6 6-303,-1 12 1,-5 2-16,-6 5 1,0 0-456,0 0 0,-6-1 11,-5-3 1,0-2-38,-3-5 1,-1-1-702,1-2 1,0-4-84,3-7 238,5-2 0,1-14 223,5-5 0,3-5 22,4-3 1,1-4 160,10-2 1,-1-4 460,5-3 1,-1 6 14,0 1 0,1 5 73,-1 6 1,-3 2 1360,-1 8 1,-4 4-889,1 6 0,-3 8 1343,-4 7 0,1 3-936,-4 4 0,0-2-413,-4 6 1,0-5-472,0 0 0,0-1-549,0-2 1,0-4-143,0-3-180,0-2-396,0-6 1,0-8 661,0-8 0,4-6-646,3-5 1,6-5 372,2-2 1,-1-3 376,-4-1 1,5 0 236,-1 0 1,3 5 261,-2 2 0,2 5 204,-2 6 0,-1 4 579,-4 10 1,1 3 295,0 4 0,-1 5-723,1 9 0,0 4-83,-1 0 0,1 1-68,-1-2 1,0-2-935,-3-1 0,1-1 113,-4-6 1,3 1-174,-4-5 1,2-4 128,-1-2 0,2-9 171,4-6 0,2-5 345,2-9 1,0-2 140,8-5 1,-2-4 243,8 1 0,-1-3-81,2 6 1,1 4 123,-1 10 0,-3 7-43,-1 8 1,-8 8-151,-2 5 1,-5 11-437,-3 11 129,3 5 1,-4 10 0,4 2 0</inkml:trace>
  <inkml:trace contextRef="#ctx0" brushRef="#br0">14232 5246 8495,'0'-11'0,"0"-1"0,0-2 0,0 2-172,0-2 0,0-1 180,0 0 0,3-4 185,1 2 0,3-7-146,-4-1 1,6 2 149,-2 5 1,-1-2-153,1 2 1,-1 3 122,1 0 1,1 4 52,-4 0 1,0-1-68,0-2 1,-3 2 196,3-2 0,-3 2 71,-1 2 0,1-5 38,2 1 1,-1-4 5,1 4 0,-2-4-170,-1 4 1,0-1-6,0 1 1,0 5 260,0-1-327,0 2 1,0 0 361,0 1-303,0 5-101,-4-3 0,-1 10-174,-2 2 0,-1 7 167,4 4 1,-3 3 25,3 4 0,-3 3 31,4 8 0,-1 2-58,4 4 0,0 2-146,0 2 1,0 0 167,0 8 0,1-2-342,1-22 0,0 0 0,-1 25 357,3 2 0,0-1-3,0 0 1,-1-6-157,-3 0 1,0-10 120,0-5 1,0-3-65,0-3 1,0-4 42,0-8 1,2-1-254,1-6 0,-2-3 317,3 0-739,2-4 1,-4 2-265,5-5-1591,-4 0-431,1 0 1287,-4 0 734,0-5 0,-1 0 291,-2-2 0,0-2-239,-4 1 0,0 3 232,-4-3 1,1 5 221,-1-4 1,-3 1 142,0-1 1,-4-3 237,4 3 1,-4 1 456,4-1 1,0 0-472,3-3 1,1-1 372,-1 0 0,4-1-164,0-2 1,4 2 709,0-2 0,2 2-204,1 2 0,1-1 1,2 0 0,3 4-320,5 0 0,3 6-211,0 1 1,0 6-1,-3 8 1,-4 4 33,0 7 1,-1 6-35,1 4 1,-2 2-1,-5-2 0,0-1 34,0 5 1,0-4-761,0 0 0,0-4 337,0-6 0,0-5 386,0-10 0,1-5 223,3-5 1,3-9-202,7-9 0,3-12 29,4-5 0,4-5-229,-1-3 1,5 4 135,-4 0 0,-2 8-942,-5 0 0,1 6 406,-5 0 1,0 8-4655,-3 7 4964,0 4 0,-1 6 0,1 0 0</inkml:trace>
  <inkml:trace contextRef="#ctx0" brushRef="#br0">14359 3841 7002,'-6'0'-398,"-3"-5"1,7 4 279,-6-2-31,6 1 113,-7 2-27,7 0 0,-3 0 21,1 0 182,3 0-189,-4 0 57,5 0 1,0 0-1</inkml:trace>
  <inkml:trace contextRef="#ctx0" brushRef="#br0">14455 3724 8212,'6'-21'0,"-1"-1"0,-5 1 0,1 3 296,2 1 1,-1 4 354,1-1 265,3 2-41,-5 1-582,4 5 0,-10 1-140,-2 5 0,1 2 110,-1 1 1,4 4-388,-5 7 1,1-2 163,-3 2 1,0 3-410,3 1 0,-2-2 79,2 2 1,2-5-56,1 1 1,3-2 118,1-1 1,0-1 98,0 1 0,5-4 204,2 0 0,2-4-97,2 0 1,3 2 387,0-2 1,5 2-130,-1-1 0,2-3 252,1 2 1,0 3-113,-4 1 1,-1 3 91,-6 0 0,-4 1-239,-2 0 0,-3 3-2,-1 0 1,-6 5-187,-5-1 0,-4 2 114,-6 1 0,1 0-807,2 1 1,-2-2 362,2-2 1,3-3-810,1-4 0,2-2-717,1-2-270,5-2 1585,1-5 0,7-5 497,1-2 0,8-7 0,5-3 0</inkml:trace>
  <inkml:trace contextRef="#ctx0" brushRef="#br0">14806 3458 8528,'0'-26'-8,"4"5"457,-1-1 1,2 2 214,-2 6 0,-1 0 201,1 3 0,2 4 579,-2 0-936,1 5 0,-3-3 46,3 5 1,-2 1-197,5 3 1,-5-2 95,2 5 0,1 4-83,-2 3 1,4 6-33,-3 1 1,3 2-147,-3 5 0,3 4-136,-4 4 0,4 4-100,-3-1 0,1-1 128,-2 1 1,-1 0-597,6 3 0,-3 1 264,3-1 0,0-4-382,-5-2 1,2-7 213,-1 0 0,-3-6-1132,2 2 130,3-7-261,-5-3 219,9-4 942,-9-5 1,4-3 516,-5-6 0,5-3 0,0-5 0</inkml:trace>
  <inkml:trace contextRef="#ctx0" brushRef="#br0">14763 3543 8314,'0'-10'145,"-4"-6"0,3 4 324,-3-2 0,3 6 1246,1 1-568,0 4-263,0-1 1,1 5-352,3 2 0,0 3-56,3 5 1,3 3-204,-3 0 0,-1 5-541,1-1 1,-4-1 86,5 0 1,-5-3-96,4 4 1,-3-1-1305,3 0 1,-4-1 715,4-6 1,-3 1 862,3 0 0,0 4 0,4 2 0</inkml:trace>
  <inkml:trace contextRef="#ctx0" brushRef="#br0">15125 3533 9283,'5'-16'-252,"-3"4"1073,5-2 0,-3-1-224,3 1 1,-5 3 902,2 4-499,2 4-1043,-5-1 1,4 5 135,-5 2 1,0 5-48,0 6 0,0-1-41,0 4 1,0-2-283,0 2 0,0 0-236,0 1 0,0-3 223,0-4 0,0 3-50,0 0 0,0-3 146,0-4 1,0-4-322,0 4 139,0-4 176,0 2 1,3-7-25,1-1 1,-1-3-80,-3-5 1,0 1 63,0-1 1,0 0 39,0 1 0,0-1 83,0 0 0,-1 4-257,-2 0 292,1 5-39,-7-8 0,7 9 872,-6-2-322,6-3 0,-4 5 225,3-3 1,1 2 846,-1-2-958,2 3 0,1-5 427,0 2-557,0 3 1,0-5-195,0 3 190,0 2-660,0-4-43,0 5-156,0 5 236,4 1 1,-2 5 76,1 4 1,2-4-29,-2 4 1,2-2 140,-1 1 1,-3-2-146,2 2 0,-1-2 144,-2-2 0,1 1-268,2 0 307,-1-1-1,2-4 291,1-1 0,0-13-114,2-3 1,2-8 6,-2-2 1,3-2-82,0-5 1,5 4 140,-1-1 0,0-1-43,-3 2 1,-1 3 180,1 7 0,0 4-109,-1 3-128,1 2 0,-2 11-252,-2 4 0,-2 5 99,-5 2 1,0 6-466,0-6 0,0 5 230,0-8 0,0 4-234,0-4 167,0 0-399,0-8 234,0-1 459,0-19 0,5 1 213,2-12 0,-1 1-98,1-1 1,0 3 70,4-3 1,-4 2-15,0 2 1,-1 5 613,1 1 0,2 5-241,-2 3 0,-2 3-47,-1 8 0,0 3-454,0 7 0,3 3-570,-3 4 0,3 0-1476,-4 0 0,4 1 1031,-3-1 1,3 0 971,-4 1 0,6-6 0,-3-1 0</inkml:trace>
  <inkml:trace contextRef="#ctx0" brushRef="#br0">15721 3086 8458,'-7'-2'3227,"0"-1"-1807,4 2 1,-2-3 144,5 8 1,2 5-347,1 5 0,0 6-537,4 2 1,0 3-565,3 3 0,2 4 94,2 0 0,-2 6-838,2 8 0,-2-3-315,-1 4 0,0-4-393,-1 0 1,-3-1 355,0 1 0,-4-10-664,0-5 0,-2-5 525,-1-5 1,0-3 145,0-4 971,0-5 0,0-6 0,0-6 0</inkml:trace>
  <inkml:trace contextRef="#ctx0" brushRef="#br0">15699 3298 8305,'-10'6'0,"3"4"-623,0-3 1,0-1 17,-4 1 551,5 0 0,-2 4-72,4-1 78,1-4 208,3 4 0,1-9-55,2 2 1070,-1-1-678,7-2 0,-4-2 698,2-1-951,2 2 1,-4-5 16,2 2 1,-1 3-531,-2-3 1,-2 3 251,5 1 0,-5-1-1180,2-2 950,2 1 1,-4-2-983,5 4 1229,-4 0 0,6-5 0,-3-1 0</inkml:trace>
  <inkml:trace contextRef="#ctx0" brushRef="#br0">15668 3192 8299,'-6'-5'-157,"-4"-1"0,8-1 138,-5 0 772,4 0 0,-1-4 250,4 1-532,0-1 1,4 2-22,3 2 0,6-2 72,2 6 0,2-4-102,-2 3 0,3 1-132,0 3 1,6 0-193,1 0 0,-2 1 107,-5 2 0,2 3-110,-2 5 0,-3 1 98,-1 2 1,-6-1-368,-5 5 0,-2-4 152,-1 4 0,-1-2-447,-2 2 1,-5 2-612,-6-2 1,1-2 544,-5 2 0,6-5-589,-3 1 0,0-2 464,1-1 1,0-2-347,3-2 1008,5-2 0,-3 0 0,3 1 0</inkml:trace>
  <inkml:trace contextRef="#ctx0" brushRef="#br0">16029 2777 8539,'0'-16'559,"0"-3"163,0 4 1,0 1 661,0 4-866,0 4 1,1 1 705,3 5 0,-2 5-528,5 2 1,-4 8 151,0 6 0,2 3-436,-1 8 1,0-1-219,0 8 0,-2-3-769,5 7 0,-4-2 436,0 9 1,2-4-594,-1 4 1,0-5 487,0 1 1,-3-2-1245,3-2 1,-3-8 541,-1-2 1,0-8-515,0-3 0,-1-4-361,-3-7 1272,-2-4 1,-5-3 548,1-10 0,0-2 0,3-8 0,-1-1 184,4-3 0,1-2-184,3-2 0,0 3 733,0-3 0,0 3-361,0 0 1,5 4 1546,2 1 0,6 3-684,1-4 0,5 1-498,-1 0 1,3 1-651,4 6 1,-2-1 123,6 0 0,-6 5-333,2 3 0,-2 2 169,-2 1 0,-8 1-783,-3 2 0,-6 4 291,0 8 1,-4-2-5,-4 4 1,-2-4 245,-5 2 1,1-4 436,-1 0 1,2 0-16,2-1 475,-3 1 89,9 0-390,-4-6 1,10 0-424,2-5 1,7-5 132,4-2 0,2-6-349,1-1 0,-3-5 6,0 2 1,-2-4 19,2 0 0,-4 0 165,-7 0 1,2-1-23,-6 1 0,-2 5 631,-8 1 1,0 8-242,-7 4 0,-1 2 230,0 1 0,1 0-198,4 0 1,3 4-1705,-1 3 368,6 3 1,-3 0-755,5 1 0,2 0 430,1-1 0,3 1 631,5 0 0,-1-2 684,1-2 0,0 3 0,-1-4 0</inkml:trace>
  <inkml:trace contextRef="#ctx0" brushRef="#br0">16487 3086 8443,'4'-6'0,"-1"0"842,4 2 0,-4 3 222,4-2 0,-3-2 1959,3 1-2101,0 1 0,4 3-412,-1 0 1,1 4-632,0 4 0,1-3 205,2 3 1,-2-3-993,2 3 0,1 0 668,-1-5 0,4 1-880,-4-4 1,4 0 340,-4 0 1,1-1 194,0-3 0,-4-2 260,4-4 0,-4-6 439,0-1 1,0-4 1155,-1 0 0,-3 0-737,1 0 0,-1 0 1543,3 4 0,-3 1-907,0 6 1,1 0-242,2 3 1,1 2-448,-1 5 1,1 5-208,0 2 1,3 3-497,0 0 1,4 5 228,-4-1 0,0-1-1071,-3-6 1,-1 2 260,1-2-423,0-2 0,-4 0-400,0-5 74,-5 0 818,3-5 0,-5-1 733,0-4 0,5-1 0,1 0 0</inkml:trace>
  <inkml:trace contextRef="#ctx0" brushRef="#br0">12902 5767 8444,'-11'6'0,"4"-1"0,0-5 0,5 0 0,-3-5 0,5-2 0,0 1 0,0-1 0,0 0 0,0-4 0,0-3 2260,0 0 1,0-1-1037,0 5 0,0-4-666,0-1 1,0 0-360,0 1 0,-1 1 72,-3-5 0,2 0-272,-5-3 0,0-1 111,-4-3 0,4-2-158,0-5 1,0-4-33,-4 1 0,1-7-30,-1 0 1,0 3 404,1-4 0,-1 8-121,1-1 1,-1 0 79,0 0 0,1 4-63,-1 4 1,0 5 212,1 2 1,-1 1-114,0 6 1,1 1 769,-1 6-140,5 2-629,2 5 1,4 1-410,0 3 1,0 2 158,0 4 0,0 7-22,0 4 1,0 5 90,0 6 1,0 5-488,0 2 0,-5 3 191,-2 4 0,1-2-575,-1 2 0,1 2 320,-1-2 0,-3-3-11,3 0 0,1-11 180,-1 3 0,4-10 46,-4-4 1,4-8-213,0-5 0,0-7 138,0-1 1,2-10-40,-3-7 1,3-9 82,1-6 0,0-5 171,0-6 0,0-5-139,0-5 0,0-3 237,0 24 0,0 0 0,2 2 0,1 0 21,0-2 1,1 0 0,0 1 0,1 0-32,6-26 0,4 5 638,3 6 0,-2 7-306,2 3 1,-5 13 624,1 5 1,-1 6-367,1 5 1,-5 3 323,1 8 1,-1 3-275,1 7 1,2 3-53,2 4 0,-2 0-408,2 1 0,-2 2 354,-1 1 0,-1 1-549,1-1 0,0-2 102,-1 1 0,-3-5-699,0-1 0,-1-1 323,1 0 1,2-1-1642,-6-6 1,6 1-221,-2 0 0,-1-1 2145,1 1 0,-5 0 0,3-1 0</inkml:trace>
  <inkml:trace contextRef="#ctx0" brushRef="#br0">11030 3458 8574,'-21'-17'0,"1"-3"92,2 3 0,4-3-6,7-2 1,1 5 85,2-1 0,3 4 382,-2-4 588,1 5-634,2-2 0,2 9-206,1 2 0,3 5 50,5 6 0,-1 6-56,1 12 0,3 4-177,0 6 0,2-1-17,-2 5 0,-2 1-303,2 7 1,-2-7-150,-2 2 0,4-5-185,1 2 0,-1-4 106,-4 4 0,0-9 124,-3-2 0,2-10 312,-1-7 1,0-6-149,-1-9 1,2-8 172,-2-9 0,2-10-29,-2-8 1,2-3 235,-2-5 1,-1 4-280,1-3 0,4-2 337,3 2 1,2 0 50,-2 4 1,2 8-71,6 6 0,-1 10 9,0 8 1,-3 5-90,0 9 1,-9 7 53,2 11 1,-8 8-71,1 9 0,-3-1-72,-1 1 1,0-3-219,0 3 1,-4-9-174,1 2 0,-1-3-620,4-1 0,0-3-1,0-7-383,0-3 0,6-9 1285,5-3 0,4-11 0,6-4 0</inkml:trace>
  <inkml:trace contextRef="#ctx0" brushRef="#br0">11743 3447 8453,'-17'5'-98,"-2"-3"94,5 6 1,-1-5 136,1 4 0,5-1 411,-1 1-146,1 3 0,3-4-109,3 4 0,2 1 88,1 0 0,0-1-153,0 1 1,4-1-216,4 1 1,-3 0-74,3-1 0,-1-3-286,3 1 1,4-6-81,1 1 1,-1-1 230,-4-2 0,1-5 61,0-2 0,-1-7 26,1-4 1,0-2 362,-1-1 1,0-1-118,-3 1 1,2 1 494,-2 2 0,-1 3-218,1 4 1,-3 0 415,3 1-1075,-5 4 0,4 1 168,-2 5 0,-3 10-468,3 4 1,-2 5 117,1 2 430,-1 0 0,2 1 0,-4-1 0</inkml:trace>
  <inkml:trace contextRef="#ctx0" brushRef="#br0">12147 3139 9121,'5'-11'6864,"1"5"-5986,4 3 1,1 3-629,-1 3 1,1 4-414,0 8 0,-1 5 244,1 4 0,-4 6-788,0-2 0,-4 3 121,0 1 0,-2 0-420,-1 0 0,-4 0 309,-4 0 0,-1-5-706,-2-2 0,1-5 1397,-1-6 1,0 0 0,1-8 0</inkml:trace>
  <inkml:trace contextRef="#ctx0" brushRef="#br0">11711 4065 8383,'-17'-17'824,"2"2"0,9 4 215,2 0-333,3 5 0,2 3-208,3 6 0,2 7 314,5 4 1,0 9-516,4-2 1,-2 6-475,4-2 1,1 1 142,3-1 0,-3-2-64,0 6 1,-1-1-1268,5 4 0,-6-4 699,-2 1 0,-2-1 666,-1 4 0,-5 0 0,-1 0 0</inkml:trace>
  <inkml:trace contextRef="#ctx0" brushRef="#br0">11658 4277 8383,'-11'-36'308,"2"6"-308,1-2 0,10 3 758,8-3 1,10 5-215,9 2 1,7 3 155,7 5 0,5-2-477,9 5 1,1 1 223,-28 8 0,0 2 1,27 1 136,-7 9 1,-8 6 106,-6 12 1,-14 3-1053,-8 8 1,-8-1 307,-9 8 1,-9-2-1138,-9 9 1,-7-4-31,11-21 1,-1 0 1219,-20 20 0,17-20 0,0 0 0,-1-1 0,1-1 0,0-1 0,-1 0 0,1 0 0,0 0 0</inkml:trace>
  <inkml:trace contextRef="#ctx0" brushRef="#br0">16412 5735 8568,'-26'-5'0,"4"-4"142,-3-5 1,8-2 157,7 2 1,3 2 485,3-2 0,3 2-300,-3 2 1,3-1-11,1 0 1,6 0-107,5-4 1,5 2-97,9-4 0,3 2 49,8-2 0,3-1-31,7-3 1,6 3-461,5 0 0,-26 11 1,0 0 248,1-2 1,0 0 0,3 4 0,0 1-100,4-2 0,0 1 0,-2 3 0,0 1 38,1-2 0,-1 2 1,0 4-1,-1 2-66,-2 2 0,-1 1 0,-1 1 1,-1 2-293,-2 0 1,-1 2-1,20 15-50,-5 4 1,-11-4 102,-11 0 1,-4-3 46,-7 4 0,-4-9 652,-2 1 0,-4-6-59,-4 3 0,-5-5-1,-6 1 1,2-6 678,6 0-1033,-2-6-1186,8 3 0,-3-9 1186,8 1 0,11-10 0,8 1 0</inkml:trace>
  <inkml:trace contextRef="#ctx0" brushRef="#br0">17954 4745 10148,'5'-16'-513,"-2"-3"44,4 5 1,0-5 154,3 1 819,6-7-281,-4 3 0,3-4 756,-4 5-579,-6 4 0,0 2-43,-5 4 0,-1 5 57,-3 3 0,-5 1-50,-5 2 1,-9 6-29,2 5 1,-6 1-159,2 6 0,0-1 128,4 5 1,0-1-243,-1 0 1,6 0-115,2 1 1,3-2-281,4-3 0,2 2 93,5-4 0,5-1-239,2-4 0,11 0 127,3-3 1,7 1 60,1-4 0,2 3 438,0-4 1,1 6-121,0-2 1,-2 6 114,-5 1 1,-5 1 180,-10 0 1,-4-2 266,-2 4 0,-9 0-135,-6 1 1,-7 2-35,-7-3 1,-1-1-991,1-2 1,0-2 357,0-2 1,0 1-1108,8 0 0,1-5 301,2-3 1046,2-2 0,2-1 0,-1 0 0</inkml:trace>
  <inkml:trace contextRef="#ctx0" brushRef="#br0">18369 4533 11230,'0'-11'1576,"0"0"-1231,0 1 237,0-1 119,0 5-322,0 1-306,0 5 224,0 5 0,0 1-109,0 5 1,0 4 271,0 3 1,0 3-123,0 4 1,-4 3 245,-4 8 1,3 2-256,-3 4 1,1 7-569,-3 4 1,-1 1 230,6-24 1,-1 1-1,-1 28-227,4-29 1,-1 0-1,-2 24-50,-1-4 0,-1-10 206,4-1 0,0-9-849,0-5 0,3-8-284,-3-3-1697,3-6 2872,1-4 0,-4-13 0,-2-3 0</inkml:trace>
  <inkml:trace contextRef="#ctx0" brushRef="#br0">18242 4745 8539,'-5'-16'532,"0"1"712,-2 4 848,2 0-774,5 5-499,5 2 1,0 6-300,2 5 1,1 0-1159,-4 7 1,3-1-288,-4 2 0,6 1-2084,-2 5 3009,-3 1 0,6-1 0,-4 0 0</inkml:trace>
  <inkml:trace contextRef="#ctx0" brushRef="#br0">18550 4724 8351,'1'-13'1380,"3"3"1,-2 6-391,5 0 0,0 4-347,4 4 1,-4 3-327,0 7 1,-1 3-550,1 4 0,1 5-772,-4 2 1,0-1 573,-4-3 0,0 2-152,0-1 0,-4-1-211,0-6 1,-4-3 324,1-4 0,1-6 373,-1-1 0,4-3-59,-5-1 1,6-6 519,-1-4 1,3-7-45,3-8 0,3-1 329,5-2 1,3-2-247,0 6 1,4-1 173,-4 3 1,4 2 278,-4 3 0,0 6-267,-3 7 1,-2 4-392,-2 4 0,-2 7 6,-5 6 0,0 3-543,0 2 1,0-1 31,0 0 1,-1 1-306,-3-1 0,3-5 97,-3-1-220,-1-4 373,3-5 1,-1-2 35,6-8 1,3-3 263,5-7 0,3-4-81,0-7 1,5 3 292,-1-3 0,2-1 109,1 1 0,1 2 94,-1 5 0,-1 4 498,-2 7 1,-3 2-355,-4 5 0,-2 5-387,-2 2 1,-2 7 133,-5 4 1,0 2-1386,0 1 1,0 0 652,0 1 1,0-5-2126,0 1 2611,0-5 0,-5 7 0,-1-3 0</inkml:trace>
  <inkml:trace contextRef="#ctx0" brushRef="#br0">19146 4554 8529,'0'-6'0,"1"4"0,2 9 0,0 1 0,4 10 0,-4 3 0,5 4 0,-3 4 1287,3 0 1,-3 2 825,-1 0 0,-3 5-1914,3-1 0,-3 6-711,-1-2 1,0-3-313,0 0 1,-5-4-1075,-2-4 1,1-3 1897,-1-7 0,0-3 0,-4-4 0</inkml:trace>
  <inkml:trace contextRef="#ctx0" brushRef="#br0">19156 4469 9980,'5'-16'125,"1"0"0,1-4 432,0 2 0,4 3 464,3 4 1,5 2-429,-1 2 0,2-2 234,1 6 1,0 4-316,1 6 1,-2 7-475,-3 4 0,-2 2-13,-8 1 1,-3 5-5,-4 3 1,-4 1-122,-3 2 1,-8-1-316,-2-3 0,-5 3-720,-2-2 1,0-2-278,-4 1 1,4-4 1411,-1 1 0,3-8 0,0-1 0</inkml:trace>
  <inkml:trace contextRef="#ctx0" brushRef="#br0">19646 4352 8527,'0'-16'664,"1"5"204,2-4 1,-1 7 2019,1 1-2079,3 5 0,-4-2 39,5 8 1,-3 3-313,3 7 1,-5 3-27,2 4 0,-2 5-437,2 2 1,-3 4-257,3 4 0,-3-2-230,-1 5 0,0 0-628,0 3 0,-1 5-1247,-3-1 0,-2 0 1096,-4-4 1,-6-1-454,-2-6 1645,3-4 0,-10-10 0,3 0 0</inkml:trace>
  <inkml:trace contextRef="#ctx0" brushRef="#br0">19539 4756 8527,'11'-26'0,"1"2"0,2-4 1374,2 9-823,10-1 1,-2 7 278,4 2-25,1-2-424,7 8 0,-6-1-446,2 2 50,-3 3 1,2 1-548,-2 0 1,-5 1-88,-6 3 0,-4 2-48,-7 4 0,-2 1 375,-5-1 1,0 1-375,0 0 1,-6-4 130,-4 0 0,-5-1 1072,-2 1 1,-3 2 243,2-2 0,2 3 683,2 1 1,4-4-376,3 0 0,2 0-445,5 3 0,0 1-427,0 0 0,6-1 53,4 1 0,6-4-918,5 0 1,1-4 543,3 0 1,1-3-1307,3-3 1,-3-3 514,-5-5 1,-5-4 226,-1-3 1,-7-3 478,-1-4 1,-6 1 597,-1-4 1,-6-1-41,-8-2 0,2 2-277,-2 1 0,2 5 861,2 2 1,0 4 273,3 7-1235,2 4 1,5 2-526,0 8 0,5 3 563,2 7 0,7 7 0,3 7 0</inkml:trace>
  <inkml:trace contextRef="#ctx0" brushRef="#br0">20209 4628 8527,'-6'-13'5510,"3"3"-4351,2 6 644,5 0-1083,2 4 1,5 1 78,0 2-1877,4-2 863,-3 9 0,7-4 195,-5 4-2235,5 1 1658,-3-5 1,4 2-1752,-2-4 1643,2-1 1,-7-3 338,5 0 1,-5-1-142,1-2 1,-2-7 1320,-1-4 1,-1-5-575,1 1 0,0 3 1631,-1 1 1,1 2-574,-1 1 1,1 2-308,0 2 0,-1 2-640,1 5 1,-2 5-454,-1 2 0,5 7-338,-3 4 0,3-2 391,-2 2 0,-1-1-1144,1 0 0,0-1 555,-1-6 1,1 0-218,0-3 0,-4-2 189,0-5 1,0-3 1202,4-4 0,-1-1 189,1-10 0,3-1 553,0-6 0,5 3-391,-1-3 0,2 6-298,1 1 1,-4 7-157,-3 0 0,1 5-155,-1 6 1,-1 2-1255,-5 6 0,1 3 724,-2 11 1,-1 0 250,1 3 0,-5 2 0,3 5 0</inkml:trace>
  <inkml:trace contextRef="#ctx0" brushRef="#br0">9711 8001 8143,'-10'0'0,"-1"-1"-602,0-2 1,2 0 455,2-4 0,-3 4 440,3-4 0,1 1-121,-1-1 0,4-2 500,-4 6-368,-1-6 1,1 5 28,0-3-35,0-3 0,-3 8 73,-1-5-386,0 4 0,1-1 25,-1 4 0,0 0-195,1 0 1,-1 0 142,0 0 1,4 0-279,0 0 110,0 0 158,-3 0 47,4 0 1,1 1 1,5 2 1,0 0 20,0 4-17,0 0 0,5 7 10,2 0 1,2 0-66,2-3 0,1 3-12,2 0 1,1 5 52,3-1 1,2-1-8,-2 0 1,3 5 21,4 2 0,2 1 47,5-3 1,0-1 4,0 0 1,6 0 4,4 1 1,2-2-268,5-2 1,1 2 254,3-3 1,3 0-16,-26-8 0,0 0 0,0-1 0,0 0-34,4 1 1,0 0 0,-2 1 0,1 0 23,-1-1 0,0 0 0,0 1 1,2 0-73,1 1 0,1-1 0,-3-1 0,1-1-200,3-1 0,0 0 1,0-1-1,0 0 191,2-1 0,0 0 0,-1 1 0,1-1 28,1 1 1,1-1 0,-2-2-1,0 0 14,2-1 1,0-1 0,-2 0 0,0-1 12,1 1 1,1-2 0,-1-1 0,-1 0-16,4-2 1,-1 0 0,-2 1 0,-2 1 77,3-2 0,0 0 1,-1 0-1,0-2-64,-1-1 0,0 0 0,0-1 1,0 1 35,-1 2 0,-1 0 0,0-1 0,-1 1-30,0 0 0,-1 0 0,-1 0 0,1 0-100,-3 2 0,-1-1 1,0-1-1,-1 0 73,0 2 1,0-1 0,21-4-124,-2 1 0,-5-1 82,-5 4 0,-3 1-109,-8 3-143,-7 0 495,-10 0 0,-11 1-39,-7 2 0,-7 0 409,-4 4 1,-2-4-389,-2 4 1,1-4 197,0 0 1,-4 0-281,0 0 0,-3 0 38,3 4 0,-1-4 101,1 4 0,6 1-25,-2 2 0,7-3-38,0 0 0,5 0-277,2 4 1,5 1 62,-2 2 0,4-1-32,4 5 0,3-4 134,7 4 0,-1-4 126,5 4 1,0-4-172,3 4 0,0-2 2,1 2 0,-2-3 227,-3-4 0,-1-2 11,-6-2-236,6-2 0,0-10 0,6 0 0</inkml:trace>
  <inkml:trace contextRef="#ctx0" brushRef="#br0">14476 4884 8059,'11'-17'-1137,"0"-2"683,-1 5 333,6-5 1,-5 7 110,4-2 0,-4-1 10,0 1 0,0-5 0,-1 2 0</inkml:trace>
  <inkml:trace contextRef="#ctx0" brushRef="#br0">14615 4607 7794,'-10'-10'-399,"3"-1"1,-1 4 398,4 0 0,-3 0 543,4-4 1,-1 4-171,4 0 1,0 3 77,0-3 1,0 4 102,0-5-547,0 6 193,0-7-289,0 3 0,0-1 43,0 0 0,0 3 118,0-3 0,-5 5-279,-2-2 1,-7-1 77,-4 2 0,-3-4-6,-4 3 0,-4 1 70,-10 3 1,-2 0 43,-8 0 1,-2 0-290,-6 0 1,-2 1 293,27 0 0,0 1 1,0 0-1,1 1 30,-1 0 0,0 1 1,1 1-1,1 0-19,0-2 1,0 1 0,0-1 0,-1 0 15,-3 0 1,0 1 0,4-1 0,-1 0-13,-1 0 0,0 1 1,2 0-1,0 0 6,0-2 0,0-1 0,-4 3 1,0 1-6,1-2 0,-1 1 1,0-1-1,0 0-187,1 0 0,-1 1 1,1-1-1,0 1 187,-1 1 1,1 1-1,-2-1 1,0 1 1,-2 1 0,-1 1 0,2-2 0,-1 1 31,2 1 1,-1 1 0,0-2 0,-1 1-30,1 0 0,1 1 1,-1 0-1,0 0 9,0 2 0,1-1 1,-1-1-1,0 0-8,2 0 1,1 0 0,-1-1 0,0 1-9,2 2 1,0 0 0,-1-1 0,0 0-9,1-1 1,0 0 0,-1 0 0,0 1-3,3-3 1,0 0 0,-1 2 0,-1 1 7,0-2 0,0 1 0,-1 3 0,-1 0-5,0 0 1,1 1-1,-1 1 1,2 1-55,1 0 1,1-1-1,-1-1 1,1 1 53,1 0 0,1 0 0,-2 0 0,1 1-148,2 0 1,1 2 0,-2-2 0,1 2 127,-19 14 0,0 1 53,4 0 1,-4 0-24,0 0 1,1 0 7,6 0 0,-3 3-19,3 1 0,-1 4 10,1-1 1,-1 2 41,4 2 0,0 0 2,0-1 1,3 1 107,-2-1 1,5 1-131,2-1 1,4 1 24,-1 0 0,8 3-186,3 0 0,-2 0 162,2-4 1,3 5-21,4-1 0,0 4-17,-3 0 1,4-1-165,2 0 0,3-3 106,1 4 1,0-2-77,0 2 0,0-3 60,0-4 1,3 0 151,1-1 0,5 1-69,2-1 0,1-3 99,6 0 1,-1-3-54,5 3 1,0-1 154,3 1 1,2 1-111,5-5 0,1 2-24,3-2 1,1 2-194,6 2 1,-1-2 90,1-5 0,1-2-79,2-1 1,2 1 103,5-1 1,2-3-8,-27-13 0,1-1 1,26 7 15,-25-10 0,0-1 0,2-1 0,0-1 52,2 1 1,0 0 0,1 0 0,0-2-22,-1 1 0,0-1 1,3 0-1,1-1 1,0 0 1,-1-1 0,3 2 0,0-1-67,-1-2 0,0-1 0,3 3 0,-1-1 55,0-1 1,0 0 0,1 2-1,1 0-114,1 0 1,0-1 0,-3 2-1,0 1-73,0 1 0,-1 0 0,1-1 0,0 0 142,0 1 0,-1 0 0,2-1 0,0 0 2,1-1 0,-1 1 0,1-1 0,-2 0-24,0 1 0,0-1 0,1-2 1,1 0 94,-1-1 0,1-1 0,1 0 0,0-2 51,3 0 1,1-1 0,-4-1 0,-1-1 30,3-3 0,0 0 0,-3-1 0,0-1-42,3-1 0,0-1 0,1-2 0,0-1-4,2-2 0,1 0 0,-3-1 1,-1 0-275,2-2 1,0-1 0,-1 1 0,0-2 223,3-1 0,0-2 0,-1 0 0,0 0-5,2-3 0,1 0 0,-5 1 0,0-2-81,1 0 0,0-1 0,-3 2 0,0-1-21,1-2 0,0 0 0,-2 0 0,1-1 22,1 0 0,0-2 0,-4 0 1,0-1 22,1 1 1,-1-1 0,-3-2-1,0 1 17,0 1 1,0 0 0,-1-2 0,-1 0-136,1 1 1,-1-1 0,-4 2 0,-1 0 165,-2 0 1,0 0-1,-2 0 1,0-1 83,-1-1 0,-1 1 0,-1-1 0,-2 1-107,1-3 0,-2 1 0,-2 3 0,-1 0 85,0-3 0,-2-1 0,-2 2 1,-2 0-41,0-1 0,-1 0 0,-1-1 0,-1 0-3,0-1 1,-2 0 0,-2 3 0,-1 0-71,-2-2 1,-3 1 0,-2 3 0,-3 0 113,1-2 1,-2 1 0,-3 1 0,-1 0-116,-1-1 0,0-1 1,1 5-1,-2 0 28,-2-1 1,-1 0-1,1 2 1,-1 0-61,-2-1 1,-2 1 0,1 1 0,-3 0 50,-1 2 1,-2 1 0,2 2-1,-1 1 9,-1 1 0,-1 1 0,0 2 0,0 1 55,-1 1 1,-1 2 0,-2-2 0,-1 2-36,-2-1 1,0 0-1,0 0 1,0 1 54,-1 1 1,-1 0 0,1 0 0,0 2-36,-1 1 0,0 0 1,-1 1-1,-1 0-18,-2 1 1,-2 1 0,3-1 0,-1 2 98,-1 1 0,0 2 1,-1 0-1,-1 2-105,1-1 1,-1 2 0,-1 1 0,-1 0-32,-2 2 0,1 0 1,4-1-1,0 0-76,1 2 1,0 1 0,1 0 0,1 0-112,4 3 0,-1 1 0,-1-2 0,-1 1 198,2 1 0,1 1 0,-1-2 0,2 0-237,1 2 1,1 0 250,-23 9 0,-1 3 0,4 0 0,3 1 0,2-1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6520 894 8096,'-20'-10'143,"2"3"1,3-2 160,4 2 1,4-2 303,0 2-197,5-2 1,-3 3-176,5-5 0,1 2 192,3 2 0,2-3-47,4 3 0,2 1-132,2-1 0,-1 4-13,5-4 1,1 3-109,6-3 1,-2 3-59,6-3 1,-2 5-135,1-2 1,3 2 100,-3-2 0,3 3-211,1-2 0,-5 2-557,-2 1 0,1 4 376,-1 3 0,0 2-604,-4-2 1,-4 2 375,-3-2 1,-4 3-257,-3 0 1,-2-3 838,-5 1 0,-5-1 0,0 3 0</inkml:trace>
  <inkml:trace contextRef="#ctx0" brushRef="#br0">6797 670 8096,'0'-26'0,"-1"7"0,-3-2 840,3 7-377,-4-6 0,5 8 649,0-2-635,0 2 37,0 6 64,0-3-243,0 7 0,0-1-86,0 6 1,0 3-14,0 5 0,0 6 171,0 4 0,0 5-220,0 6 0,-1 1 0,-3 2 0,2 0-203,-5 4 0,3-2-118,-3 2 0,1-1-675,-1-2 1,-1-3 440,4 2 1,-3 1-557,4-4 0,-4 1 363,3-8 1,1-4-1128,3-3 1127,0-5 0,1-3-215,2-6 776,-1-3 0,7-10 0,-3-3 0</inkml:trace>
  <inkml:trace contextRef="#ctx0" brushRef="#br0">6648 617 8092,'-21'-21'0,"0"1"441,4 2 1,5 6-76,5 5 0,3 5 963,-3-2-422,0 3-107,1 1 0,1 6-186,5 5 0,0-1-144,0 4 1,2 2 11,1-2 0,3 5-170,5-1 0,3 2-339,0 1 1,5 1 120,-1 3 1,-1-2-186,5 2 1,-3-3-279,5-1 1,-1 4-379,-2 0 0,4 0-569,0-4 1,1-1 568,-1-2 1,-3 1-310,3-5 0,-3-3 469,0-4 1,-2-5-494,-3 2 1080,-1-3 0,-1-6 0,2-1 0</inkml:trace>
  <inkml:trace contextRef="#ctx0" brushRef="#br0">7126 617 8093,'-4'-15'337,"1"6"187,-4-1 0,4 3 139,-4 0 1,3 2-214,-3 5 1,0 0 325,-4 0 1,-1 6-264,-2 4 1,-2 6-256,-6 5 0,1 4 7,0 0 1,-5 7-281,-2-4 1,0 9-264,0-5 0,0 2-347,-4-2 0,0 3 630,0 1-306,0-1 0,0 2 0,0 1 0</inkml:trace>
  <inkml:trace contextRef="#ctx0" brushRef="#br0">5808 8150 8236,'-5'-16'-84,"4"-3"88,-3 5 1,3-2 155,1 2 0,0 2 90,0-2 0,0 6 164,0 1 1,0 0-100,0-4 0,0 4 288,0 0-323,0 4 0,0-2 280,0 1-416,-5 3 0,3 0-144,-5 4 1,1 9-85,-1-1 1,-4 6 105,0 1 1,0 7-38,-7 3 1,0 4 49,-3 4 1,3 0-161,0 3 0,2-2 84,-2-5 1,3 1 106,4 2 1,2-6 29,2-1 0,2-8 19,5-2 1,6-6 64,4-1 0,7-2-104,8-5 1,7-1-38,7-3 1,3-5 63,4-2 0,3 1-505,4-1 0,5 0 387,-28 2 1,0 0 0,4-2 0,0-1-38,1 1 0,0 0 1,-2 0-1,-1 0 37,1 1 1,-2 1 0,26-5-26,0-1 1,-8 0-47,-3 1 1,-7-1 72,-3 0 1,-8 1 229,-3-1 0,-4 1-57,-3-1 1,-4 4 257,-7 0 0,2 0 88,-6-4 0,1-3 387,-4 0 1,0-2-401,0 2 0,0-2 241,0-6 0,-1 2-791,-3 2 1,2-1 82,-5 5 1,3 0-635,-3 3 517,5 1-3894,-8 4 2329,4 1 0,0 10 1656,3 2 0,2 7 0,1 3 0</inkml:trace>
  <inkml:trace contextRef="#ctx0" brushRef="#br0">5882 9363 8694,'7'0'1268,"0"0"0,-1-1-564,1-2 0,6-3-129,-2-5 1,7-1-178,-1-2 1,3 0-145,2-7 0,0 0-47,3-7 1,-3 0-184,3-4 1,-6 0-27,-1 0 0,-5-4 133,1 1 0,-6-4-203,-1 3 1,-4 2-11,0 6 1,-6 2 21,-4 5 1,-4 2 107,-3 4 0,1 2 15,-5 10 0,4-1 46,-4 4 0,5 5 19,-1 2 0,-1 7 42,0 4 0,1 6-75,4 1 0,0 4 12,3-1 0,-1 8 12,4 3 1,-3 4-89,4 3 1,-4-1-183,3 4 0,0 0 117,4 0 0,-3 3 28,-1-2 1,0-4-143,0-3 0,2-2-380,-5-5 0,3-2 222,-3-6 0,1-3-117,-1-7 0,-1-3-269,4-4-518,-4-1 1,6 0 150,-6-3 1,5-2 1162,-4-5 0,0-10 0,-4-2 1</inkml:trace>
  <inkml:trace contextRef="#ctx0" brushRef="#br0">5818 9597 8252,'0'-15'419,"0"3"1,0-3 650,0 4 0,8 1-342,3-1 0,3 4 159,0 0 1,4 1-271,7-1 0,-1-3-182,4 3 0,-1-2-226,2-2 0,0 4 58,-4 0 1,0 1-917,-4-1 1,-1-1-256,-2 4 1,-3 0-2433,-4 4 3336,-1 0 0,1 5 0,0 1 0</inkml:trace>
  <inkml:trace contextRef="#ctx0" brushRef="#br0">6265 9619 8252,'0'-7'1542,"0"-1"0,0 5-682,0-4 1,0 3 233,0-3 1,-1 4 199,-3-4-235,3 4-358,-4-2-1344,5 1 112,-4 3-198,2-4-544,-2 5-26,4 0 986,0 5 0,0-3 766,0 5 0,0 0-110,0 4 27,0-1 1,0 1-256,0 0 1,0-1-246,0 1 0,0-4 90,0 0 1,0-3-223,0 3 0,1-5-228,2 2 1,0-3 181,4-1 0,0-5-299,4-2 0,-1-4 139,1-3 0,4 1 120,3-5 0,2 4 51,1-3 0,-3 4-26,0-2 0,-2 5 28,2 3 0,1-2-468,-5 6-247,0-1 1010,-3 9 0,-5 1 0,-1 5 0</inkml:trace>
  <inkml:trace contextRef="#ctx0" brushRef="#br0">6595 9257 8252,'0'-32'0,"3"5"0,1 2 1311,-1 2-776,-3 7 1,4 4 270,-1 5 578,1 5-299,-4-3 316,5 5-905,1 5 0,4 4 41,1 5 0,-4 6-148,0 2 1,-3 0-159,3 6 0,-5 4 21,2 4 0,-3 1-755,-1-2 0,0 3 409,0 4 0,-5 1-1486,-2 0 1,-4-2 511,-3-2 0,-1-2 6,-3-6 0,-2 0 212,2-2 1,3-9 233,1-10 1,2-4 264,1-6 1,2-4 98,2-4 1,2-6 408,5-4 1,1-5-213,3-2 0,-2 1 874,5 7 1,0-3-147,4 2 0,-1 1 189,1 0 1,3 4-80,0-2 0,4 4 231,-4 0 1,5 4-892,-1 0 1,6 3 51,0-3 1,1 5-1076,-3-2 1,0 3 641,3 1 0,-7 0-1357,-1 0 0,-4 5 512,-2 2 1,-5-1 285,-3 1 0,-1 0 817,-2 4 0,-5-1 0,-2 1 0,-3 1 370,0 2 0,3-2-314,-1 2 0,5-2 2207,-4-2-1020,4 1-12,-1 0 0,5-2-513,2-2 0,3-2 162,5-5-1017,0 0 1,3-4 171,0 1 0,0-6-345,-3 2 1,-2-2 272,-2-2 1,3-1-492,-3-2 1,2 2-162,2-2 345,0 2 1,-1 3 96,1 2 1,-4-1 43,0 4 301,0 1 1,0 4-130,0 2 0,-4 4 47,0 8 1,-2-4-57,-1 4 1,-4-4 68,-3 0 0,-2 0-60,2-1 1,-2 0 98,2-3 1,1-2 67,-1-5 88,4 0 0,-1-5-102,4-2 0,1-4-86,2-3 1,3 2-102,5-2 0,0-1 120,-1 0 0,4 2-203,1 6 0,2-1 20,-3 4 1,1 1 30,-5 3 1,0 1-61,-3 3 0,1 5-132,-4 5 0,-1 4-65,-3-4 0,0 4 78,0-4 0,-3 0 300,-1-3 0,-1-2-218,2-2 539,2-2 1,-4-6-196,5-3 0,5-3 128,2-7 1,2-2 32,2-6 0,3 1 178,0 0 1,2-2 269,-2-1 0,-2 5-178,2-3 0,-2 6 747,-2 2-409,1-1-800,-5 14 1,2 1 14,-4 7 1,-1 7-71,-3 4 1,0-1-157,0 0 1,0 1-563,0 4 1,1-6-1081,3-2 1,-2-2-250,5-1 1983,0-1 0,9 1 0,0 0 0</inkml:trace>
  <inkml:trace contextRef="#ctx0" brushRef="#br0">7637 9608 8131,'-11'-11'0,"4"2"572,0 2 925,0-3 12,-4 4-556,1 1 608,4 0-555,1 5-479,15 0 1,-2 3-277,10 1 0,-1 1-504,5-2 0,0-2-245,3 3 1,1 1-619,2-2 1,-2 2-12,-4-2 0,-1 0 433,0 4 0,-4-1-406,-3 1 0,-7 2 624,-4-2 0,-4 6 276,-6 2 1,-5 0 199,-9-1 0,-5-2 440,-2 2 1,-2 2 97,2-2 1,2-4 521,5-2 0,0-3 336,4 3-424,1-4 0,12-4-4,4 0 0,6 0-394,8 0 1,-1-1-401,4-2 1,5 0-83,3-4 0,-1 4-658,-2-5 0,-1 5-306,0-4 1,0 4-2261,1 0 3132,-1 2 0,0 1 0,1 0 0</inkml:trace>
  <inkml:trace contextRef="#ctx0" brushRef="#br0">8488 9523 8269,'0'-6'-221,"0"-3"0,0 6 369,0-4 0,0 0 121,0-4 0,1 1 221,3-1 1,-3 0-99,2 1 1,0-1 223,0 0 0,-2 1-154,3-1 0,-4 2-4,-4 2 1,-1-2-175,-6 6 1,-6-1-174,-4 4 0,-3 6 114,-7 5 0,-3 9-152,-5 8 0,-2 4-252,2 4 1,2-1 463,2 8 0,4-3-339,6 6 1,7-3-12,10-4 0,6-3-31,9-4 1,6-2 47,12-5 1,3-3-76,8-11 1,-2 0 127,5-7 1,0 0-145,4-4 1,-4-3-290,0-4 0,-6-1 170,-1-10 1,-2-1-12,-5-6 0,-1 2 88,-6-6 1,-4 5 177,-7-5 0,1 1-47,-4-4 0,-1 6 79,-3 5 0,-5 2 119,-2 8 0,-2-1 686,-2 9 1,-3 0-331,0 7 0,1 3-7,6 7 1,-1-1-395,4 5 1,0 3 93,4 4 1,2 0-504,1-4 0,3 4 75,5 0 1,1-2-90,2-5 0,-2 1-12,2-5 1,1-1-279,-1-6 1,0-2 289,-3-5 0,0-6 68,-1-5 1,-3-4 366,1-6 1,-5 0-125,4-1 1,-3-3 335,3 1 1,-1-1-42,1 3 0,2 6 72,-2 2 1,-1 7-94,1 3 1,-3 3 89,3 1 1,-5 6 58,2 4 1,-3 9-64,-1 6 0,0 5-358,0-2 0,-1-1 139,-3 2 1,0-6-230,-3 2 0,-3-4 104,3-3 0,-2-4 522,-2-7-278,5-2 0,-2-11 236,4-4 1,2-7-417,5-8 0,3-2 69,5-5 0,5-4-464,6-4 1,0 0 81,7 1 0,2-2-258,5 2 0,1 7-337,-2 4 0,-3 9-743,0 4 1,-4 8 440,-3 4 1,-7 3 1138,-1 3 0,-5 4 0,-5 8 0,-2 1 0</inkml:trace>
  <inkml:trace contextRef="#ctx0" brushRef="#br0">9179 9416 8269,'0'-27'0,"0"2"0,1 7 0,3 0 0,-3 5 0,3-1 0,-3 2 2886,4 6 1,-3 4-1318,5 9 1,-3 4-906,3 11 0,-1 5-131,1 5 0,-1 1-425,-3 6 0,-2 0-336,3 4 0,-3-1-1220,-1 1 1,-5 3 715,-2 0 1,-3 0-928,-5-3 1,2-7 744,-4-4 1,-1-5 304,-3-5 1,1-7 126,2-4 0,-1-7 143,5-7 0,1-4 318,6-8 1,2-1 326,5-5 1,0-1 848,0 1 1,6 0-587,5 0 0,0 0 239,7 4 1,3-2-187,4 5 1,5 3 197,-2 4 1,4 1-439,3-1 0,-1 2-266,1 5 0,2 0-75,-2 0 0,-1 5-302,-5 2 1,-4 1-414,-8-1 1,-5 3 364,-5-3 1,-4-1 56,0 1 1,-3-5-66,-3 2 0,-3-3 729,-5-1 0,0 0 28,1 0 1,-1 4 238,1-1 1,-1 5-415,0-1 1,4 3 39,0 1 1,5-1-722,-2 1 0,3 3 278,1 0 1,0 2-288,0-2 1,3-2 225,1 2 0,4-4-1268,-1-3 1168,3-2 0,1-6 380,-1-3 0,1-3 180,-1-7 0,-2-2 589,-1-6 1,0 1 317,3 0 0,1-4-520,0 0 0,-1 1 37,1 7 1,-4 1-209,0 6 0,0 0-461,4 3 0,-1 4-249,1 6 1,0 8-399,-1 7 1,-3 2-881,1 1 0,-5 4-72,4 0 1,-4-1-1134,0-2 2716,-2 4 0,-1-4 0,0 4 0</inkml:trace>
  <inkml:trace contextRef="#ctx0" brushRef="#br0">9701 9821 8269,'4'-17'1224,"2"2"1,5 5-521,-1 3 1,1 4 571,0 6 1,-1 3-555,1 5 1,0 1-465,-1 2 1,1-1-626,0 5 0,-6-4-759,-1 4 0,1-5 1126,-2 1 0,1 2 0,-4 1 0</inkml:trace>
  <inkml:trace contextRef="#ctx0" brushRef="#br0">9775 9512 8248,'5'-6'0,"2"3"1552,-2 2 0,8 2-678,-3 2 0,4 4 317,1 8 1,-2 5-1049,4 5 1,-3 4-941,4-1 1,-5 0 441,1 0 0,-2-4-749,-1 0 1104,-5-1 0,3-2 0,-3 1 0</inkml:trace>
  <inkml:trace contextRef="#ctx0" brushRef="#br0">10020 9746 8248,'10'-16'0,"1"0"2789,0 6-1827,-1-1 0,4 5 706,1 3 0,0 1-833,-1 2 0,-1 5 765,5 2 1,-6 7-778,-2 4 0,1 2-1185,-4 2 0,1-5 283,-1 1 0,2-1-3287,-6 0 649,5-1 707,-2-6 0,5-5 377,0-5 1633,-1-5 0,6-15 0,0-2 0</inkml:trace>
  <inkml:trace contextRef="#ctx0" brushRef="#br0">4084 6512 8359,'0'-33'399,"0"2"0,0 10 1395,0-1-609,0 6-716,-4 5 1,3 8-143,-3 6 0,3 5 79,1 10 0,0 2-102,0 12 1,0-1-45,0 8 0,0 3 10,0 5 0,3 0-223,1-1 0,4-1 40,-1 5 1,-1-4-254,1 3 1,-4 0-596,0 0 1,-2-1 450,-1-6 0,-4-7-172,-3-4 1,-4-8 21,-3-5 1,1-8-156,-5-10 0,-3-1 233,-4-2 1,0-8 153,4-7 1,1-7 476,2-3 0,-1 1 362,5-2 0,1 7 360,6 1 0,-1 4-489,4 7 1,3 2-175,8 1 1,2 5 97,13-2 0,1 8 102,9 3 1,5 3-219,2 0 0,1 1-343,-1-1 0,1 1-60,-4 0 1,3-2-411,-4-2 1,-4-2-142,-6-5 1,-9-1 315,-5-3 1,-5-3 347,-6-7 0,-10-3 0,-2-4 0</inkml:trace>
  <inkml:trace contextRef="#ctx0" brushRef="#br0">3244 5224 13808,'0'-21'-1043,"0"0"1,0 3 666,0 0 0,0 5 551,0-1 0,0 2-28,0 2 1,1 0 83,3 3-84,-3-2-359,4 7-488,-5-2 685,0 8 0,0 2 87,0 5 1,-1 1 2,-3 2 0,-2-1 3,-4 5 1,-1-1-14,0 5 0,-1 4-35,-2 2 1,1 3 28,-5 1 0,4 0-165,-3 0 1,0 4-15,-1 3 0,-1-2 111,5-2 0,0-3 64,3-3 1,2-1-84,2-7 1,2-2 135,5-8 1,1-5-21,3-3 0,6-3 387,8-3 1,7-8-156,3-7 1,7 2-24,0-2 0,5 4-169,-1-4 0,-1 5 97,1-1 1,-5 2-266,2 2 1,-1 0 144,-3 3 1,-3 2-270,-12 5-327,-1 0 0,-10 5-406,-3 2 0,-3 3 164,-3 0 711,1 1 0,-12 4 1,2 2-1</inkml:trace>
  <inkml:trace contextRef="#ctx0" brushRef="#br0">3733 5618 8935,'0'-15'398,"-4"3"-224,-2-4 0,-1 7 18,0 2 724,4 2-448,-6 5 1,2 0 463,-7 0-704,2 5 1,-7 2-225,5 7 1,-4 3-411,4 4 0,-4 0-256,4 1 1,1 2 381,6 1 1,-2 0-28,6-4 1,-1-1 151,4-2 1,2-4-231,1-7 1,7-2 116,4-5 0,5 0 316,-2 0 1,5-8 1,2-3 1,-1-7 170,2 1 0,-3 0 243,-1-1 0,-3 2-175,0-2 0,-5 3 13,1 4 1,-2 2 279,-1 2-240,-6 2-338,5 5 0,-9 8-284,3 3 1,-7 7-118,0-1 1,-1 3-1239,4 2 1628,0-1 1,-5 0 0,0 0 0</inkml:trace>
  <inkml:trace contextRef="#ctx0" brushRef="#br0">4031 5235 8524,'0'-11'266,"0"4"602,0 0-8,0 5-564,0 11 0,4 4 17,-1 12 1,4 6-35,-3 1 0,3 3-449,-3 1 0,3 3-171,-4 7 0,4 2-412,-3 5 0,1-5 461,-2-6 0,-2 0-60,3-7 1,-3-9-240,-1-8 326,0-10 1,0-4 279,0-8 1,0-3-117,0-7 0,0-3 286,0-4 0,0-5 93,0-2 0,5 2 256,2 1 0,2 2-267,2 2 0,3 1 121,0 2 0,2 3-73,-2 4 1,-2 5-101,2 3 0,-3 4 188,-4 6 1,1 1-76,-5 10 1,1 1-250,-4 6 1,-6-2-205,-5 6 0,0-6-343,-7 2 0,-1 1-107,-6-1 0,2 0-1288,-6-4 1863,6 0 0,-8 1 0,4-1 0</inkml:trace>
  <inkml:trace contextRef="#ctx0" brushRef="#br0">4425 5831 8891,'-11'-5'1141,"1"4"-623,4-4 1,6 5-586,7 0 1,3 1-2,5 3 1,6-3 56,7 3 1,1-3-115,2-1 0,-5-1-377,6-3 1,-2-2 153,2-5 0,-5 1 223,-2-1 1,-11-3 191,-3 0 1,-9-4-195,-2 4 0,-9 0 506,-9 3 1,-3 2-23,-4 2 0,-1-2 19,-3 6 0,-1 0 38,1 7 1,4 2 168,4 4 1,1 6-362,6 2 0,4 3 68,7 4 0,3-3-557,3 3 1,8-3 239,7 0 0,3-5-514,4 1 0,2-5 192,5 1 0,-4-7-36,1-3 1,-6-3-43,2-1 0,-8-1-102,-7-3 0,0-3-24,-7-7 1,1-2-198,-4-6 748,-5 1 1,-1-5-1,-4-1 1</inkml:trace>
  <inkml:trace contextRef="#ctx0" brushRef="#br0">4893 5373 8891,'-6'-15'-138,"1"3"116,5-2 1,0 2 922,0 1-28,0 5 598,0-3-947,5 8 1,1-3-386,4 8 1,-2 3 115,-1 7 0,-4 3-46,4 4 1,-1 1 37,1 3 0,-2 4-56,-5 6 0,4 3-32,-1 4 1,1 1-192,-4 0 1,0-1-159,0 1 1,0-2 108,0-2 0,0-3-202,0-8 0,0 2 118,0-6 0,0-4-433,0-5-102,4-4 1,2-1 701,5-3 1,0 2 0,-1-3 0</inkml:trace>
  <inkml:trace contextRef="#ctx0" brushRef="#br0">5765 5331 12853,'-11'-22'-813,"1"6"1,-1 5 218,0 8 751,1 1 1,-6 12 490,-1 4 1,-3 6-232,-2 5 0,1 3 109,0 8 0,0 2-143,-1 4 0,2 6-587,2 1 1,0 4 395,3 4 0,6-26 1,-1 0-95,1 0 1,1 1-1,-1 2 1,1-1-60,-1-3 1,0 0 0,2 0 0,0-1-176,-2 2 0,1-2 0,-5 22-246,-2-1 1,4-11 252,0-7 0,4-1-267,0-7 1,3-4 175,-3-5 0,5-4-1890,-2 0 551,3-5 1741,6-1 0,5-5 0,7 0 0</inkml:trace>
  <inkml:trace contextRef="#ctx0" brushRef="#br0">5978 5522 8576,'0'-15'0,"0"3"71,0-2 150,0 2 524,4 6-8,-2 1 0,2 10-89,-4 2 1,0 9-181,0 5 1,-1 2-424,-2 9 0,0-2 85,-4 5 0,1 2-92,-1-1 1,-2 5-339,2 1 0,-4 1-848,-3 3 0,2-2 447,-2-2 0,1 1 701,-1 0 0,-3-6 0,-4 0 0</inkml:trace>
  <inkml:trace contextRef="#ctx0" brushRef="#br0">5669 6012 8445,'0'-32'0,"1"9"658,3 6 0,8 4-143,9 2 0,5 0-371,6 1 0,1 0 117,3 3 0,-2-1-122,5 4 0,3 0-370,4 0 0,-4 3-526,-7-3 0,-3 3 357,-3 1 0,-1 4-320,-7-1 0,-7 5 249,-10 0 0,-4 2 101,-4 4 0,-6 2 365,-8 1 1,-2 2 95,-1-4 0,-1 2 562,1-3 0,1 5-207,2-1 0,4-3 159,7 0 0,-1-4-91,4 0-346,1 4 1,7-4-613,3 0 1,9-5 274,5-6 1,0-1-168,4-3 1,1-3 36,-1-7 0,0 1-96,-4-5 1,-4 0 165,-3-3 0,-2 0 305,-2-1 0,0 5 40,-3-1 1,1 5 840,-4-1-337,-1 7-49,-3 2-485,0 14 0,4 3-34,-1 9 1,6 1-175,-2-1 0,1 0 126,-1 1 0,1-6-204,-4-2 0,-1 2 6,-3-2 9,0 0 329,0-8 1,-4-4-116,-3-9 1,-2-1 434,2-10 1,-1-1-166,4-6 1,1-2 250,3-5 0,1 0-112,3 1 1,5 2-154,5 1 1,9 4-287,-2-1 0,7 4-405,1 3 0,1 8-193,2 6 1,-5 9 344,-2 5 1,0 7 253,-4 8 0,-2 2 0,-8 5 0</inkml:trace>
  <inkml:trace contextRef="#ctx0" brushRef="#br0">6605 6022 8412,'0'-15'-585,"0"3"711,0-2 0,-1 2 686,-2 1 0,0 6-449,-4 1 0,1 4-95,-1 4 0,-2 3-570,2 7 1,-3 2 233,-1 6 0,4-1-847,0 0 1,5 0 363,-2 1 1,3-4 63,1-1 1,1-4 365,3 1 0,2-3 25,4-4 0,-2-2 128,-1-5 1,0-5-33,3-2 0,1-7 446,0-4 1,-4-2-193,0-1 1,-1 1 672,1 2 0,-2-1-331,-5 5 0,3 0 789,1 3-542,-1 0-778,-3 5 0,4 10 59,-1 7 0,2 10-148,-1 0 0,-3 8-87,2-1 0,-2 7 109,-1 4 1,-1-1-555,-2 1 1,-8-1 264,-7 1 1,-3-2-345,-4-5 1,-2-6 214,-5-5 1,0-6 38,0-8 1,2-2 49,1-5 1,4-6 73,8-4 0,1-7 230,6-8 1,4-1-134,2-2 0,9 1 118,6 2 0,9 4-116,8-1 0,4 2 6,3 6 1,3 1 122,5 6 1,-4-1 122,0 4 0,0 1 583,3 3 1,-5 0-320,-5 0 1,-5 0 1481,-6 0-815,-4 0-190,-2 0 0,-10 0-257,-5 0 0,-5-4-644,-5 0 0,-1-4 6,0 1 0,1-1 125,-1 1 0,0-3-496,1 3 1,3 2 56,0 2-126,4 2 1,-1 2 160,4 2 1,0 3 450,0 5 0,1 3-100,2 0 1,0 4 52,4-4 1,0 4-5,3-4 1,0 0 79,-3-3 1,2-2-208,-1-1 0,-3-4 194,3-4-842,-6 0 0,6-4 295,-4-4 0,-1-2-436,-3-4 1,5-6 854,2-5 0,3-10 0,0 2 0</inkml:trace>
  <inkml:trace contextRef="#ctx0" brushRef="#br0">7148 5724 8412,'0'-16'0,"0"2"623,0 2 0,-1 6-64,-3 2 0,2 9-70,-5 6 1,3 4-48,-3 6 1,5 7 185,-2 3 0,-1 6-700,2 6 0,-4-1 113,3 1 1,-1 4-902,2 3 0,0-3 673,-4-1 0,4-3-1136,-4-4 0,0-3 44,-4-4 1279,0-9 0,-4-3 0,-2-10 0</inkml:trace>
  <inkml:trace contextRef="#ctx0" brushRef="#br0">6903 6203 8412,'0'-26'0,"5"5"227,2 0 1,8 1 345,7 5 0,5 1 663,8 3 0,3 2-620,5 2 0,-1 1-41,1 2 0,-2 3-576,-2-2 0,-4 2-450,-6 1 0,-3 3-1417,-5 1 1,-4 3 1867,-3-4 0,-7 6 0,-2-4 0</inkml:trace>
  <inkml:trace contextRef="#ctx0" brushRef="#br0">8254 5331 8535,'-6'-5'-538,"-3"4"569,3-9 1,0 8 418,2-5 424,-2 4-217,5-1-265,-8 4 0,6 0-60,-4 0 0,5 4 149,-2 4 0,2 2-225,-2 4 1,3 3-19,-2 4 1,-2 5-150,1 3 1,-3 6 138,4 4 0,-2 2-717,1 2 0,2 3 334,-5 0 1,3 0-378,-3-3 1,4-6 57,-4-6 0,4-3-148,0-7 1,2-4-338,1-3 21,0-7-15,0-2 953,0-5 0,0-5 0,0-1 0</inkml:trace>
  <inkml:trace contextRef="#ctx0" brushRef="#br0">7860 5384 16745,'0'-17'-1621,"0"3"0,0 6 1805,0 1 1,9 4 1021,1 0 1,8 0-404,0 0 1,3 2-321,4-3 1,2 3-87,5 1 0,5 0-346,2 0 1,-2-4-287,2 1 1,-4-2 288,0 2 1,-2 1 130,-1-1 1,-5 2-613,-2 1 0,-4 0-861,-3 0 1,-3 0 1241,-4 0 1,0 4 0,-1 2 0</inkml:trace>
  <inkml:trace contextRef="#ctx0" brushRef="#br0">8499 5788 8494,'-4'-7'0,"0"0"-407,1 0 1,3 0 327,0 0 0,0 3 209,0-3 0,0 4 291,0-5 262,0 6-121,0-7-170,5 3-129,-4 0 0,4 0 189,-5 2-428,0 3 1,-2-4 49,-1 5 1,-4 5 37,-7 2 1,1 4 17,-5 3 1,-1 3-5,-6 4 1,1 1-132,-4 3 0,0 1 77,-4 3 1,3 1-107,1-1 1,3 1 142,-3 2 0,8-4-246,-1-4 0,6-1 3,1-2 1,2-4-170,2-3 128,-1-2 1,4-3-695,0-2-62,5-2 574,-3-5 0,8 1-792,1 3 1149,4-3 0,3 4 0,5-5 0</inkml:trace>
  <inkml:trace contextRef="#ctx0" brushRef="#br0">8413 5990 8494,'0'0'0</inkml:trace>
  <inkml:trace contextRef="#ctx0" brushRef="#br0">8403 6022 8494,'-11'5'-703,"1"-4"0,0 5 422,3-2 211,-2-3 1,4 5-10,-2-3 148,-3-2-69,4 9 0,0-9 0,2 4 0</inkml:trace>
  <inkml:trace contextRef="#ctx0" brushRef="#br0">8243 6171 8494,'-7'0'0,"0"0"-656,5 0 398,-8 0 207,9 0 886,-8 0-59,7 0 74,-7 0-574,8 0-52,-4 0 1,4 4-101,-3-1-35,3 1 104,-4 1 1,5-3-137,0 5 1,-1-3-604,-2 3 399,2-5-441,-4 8 231,5-9-530,0 3 642,0-4 1,5 0 0,0 0-1</inkml:trace>
  <inkml:trace contextRef="#ctx0" brushRef="#br0">8148 6235 8572,'-5'-11'0,"4"1"368,-3-1-184,3 1-62,1 4 0,5-3 8,2 6 0,2-4-1,2 3 1,-1 1-8,1 3 1,3-2 6,0-1 1,5 2 0,-1-3 0,2 3-8,1 1 0,2 0 98,2 0 0,3 0-37,8 0 1,-3 1-1012,2 3 0,2-3 307,-2 2 1,2-1-441,-2-2 1,-6 0 453,-1 0 1,-6 0 506,-4 0 0,-6 0 0,-5 0 0,-6 0 0,-1 0 0,-9 0 0,-9 0 0,-2 0 0,-1 0 0</inkml:trace>
  <inkml:trace contextRef="#ctx0" brushRef="#br0">8222 6267 11864,'-11'-5'-757,"1"-1"831,-1-4 497,0 4 1,4 1 199,0 5-323,5 0 0,-4 5-148,2 2 1,3 4-53,-2 3 1,-2 0-497,1 7 0,0-2 129,0 6 0,-1 1 117,-2-1 0,-2 4-227,2 0 0,-3 1-600,0 2 1,-1-3-399,0-1 0,2-4 544,2 1 0,-1-8 676,4-2 1,1-4 0,3 0 0</inkml:trace>
  <inkml:trace contextRef="#ctx0" brushRef="#br0">8169 6469 8373,'0'-10'831,"0"-6"1,1 4-303,3-2 0,3 7-181,7 4 0,2-2 126,6 1 0,0 1-241,3 3 0,1 0-234,2 0 1,3 3-812,-3 1 1,0 3 622,0-4 0,-4 2-903,0-1 1092,-6-3 0,2 8 0,-3-3 0</inkml:trace>
  <inkml:trace contextRef="#ctx0" brushRef="#br0">8998 5395 12086,'-10'-22'-1049,"0"6"1299,3 2 1,-2 6 463,2 5 0,1 3-101,-1 3 1,1 5-462,-1 6 1,2-1 54,5 4 1,5 2-905,2 6 0,11-2 48,3 1 1,11-5 23,0-1 0,3-5 323,1 1 0,-3-2-105,2-1 1,1-5 25,-5-3 0,-3-6 171,-14-4 1,-5-8 783,-9-2 1,-10-3-316,-8-2 1,-12-3 730,-9 1 1,-2 0-494,-2 6 0,1-1-54,-1 5 0,6 1-552,1 6 0,5 2-730,7 5 1,5 2 838,12 1 0,2 4 0,5 7 0,0 3 0</inkml:trace>
  <inkml:trace contextRef="#ctx0" brushRef="#br0">9073 6012 8412,'-11'-16'0,"1"6"1347,-1-1-306,5 0-868,1 10 1,10-7 56,2 4 0,9 1-342,5 3 0,6 0-85,8 0 0,0 0-105,4 0 1,1 0-58,6 0 1,-1 0-81,5 0 0,-7 0 141,0 0 1,-5 0-183,-6 0 1,-9 0-474,-1 0 953,-13 0 0,-4 0 0,-11 0 0</inkml:trace>
  <inkml:trace contextRef="#ctx0" brushRef="#br0">9307 6299 8507,'0'-11'0,"0"1"0,0-1 0,0 4 0,0 0 684,0 0-203,0 1 583,0 1 1266,0 5-2030,0 10 1,0-3-18,0 7 1,-4 2-272,1 2 0,-1 2 113,4 1 0,0-3-123,0 0 0,0 0 60,0 3 0,0-3-935,0-1 1,0 0-40,0 1 0,0-3 912,0-4 0,5-1 0,1 1 0</inkml:trace>
  <inkml:trace contextRef="#ctx0" brushRef="#br0">10264 5543 8347,'-4'-10'-500,"-2"-1"1,-4 1 919,3-1 0,-2 5-51,2 2 1,1 2 296,-1-1 1,3 1 349,-3-1-692,5 2 0,-3 2-202,5 2 173,0-1-201,5 7 1,4-7 79,5 5 1,5-4-80,-1 0 0,2-1-48,1-2 0,0-2 19,1-1 0,-1 0-71,0-4 1,4 4 83,0-4 0,-1 1-164,-7-1 1,3-2 116,-2 6 0,-3-4-998,0 3 586,-8 1 1,-1 3-58,-3 0 1,-3 1-124,0 2 1,-5 3-1144,-5 5 1703,-1 0 0,-4 4 0,-2 2 0</inkml:trace>
  <inkml:trace contextRef="#ctx0" brushRef="#br0">10892 5288 9389,'0'-27'-340,"0"-3"227,0 6 749,0-1-271,0 8 0,0 2 374,0 4 7,0 5 16,0 2-145,0 4-537,0 9 0,0-1 174,0 10 1,0 0-127,0 3 1,0 0 105,0 1 1,1 2-197,3 1 1,-2 4-123,5-5 1,-1 1-37,1-3 0,2 2-221,-1 1 0,0 4-456,-1-5 1,2 1-1576,-2-4 2372,3 1 1,1 4-1,-1 1 1</inkml:trace>
  <inkml:trace contextRef="#ctx0" brushRef="#br0">10573 5841 9854,'-5'-6'-574,"4"-3"1163,-9 8-127,9-9-171,-4 9 1,7-5 177,1 3 1,8 2-80,7-3 0,6 2-171,5-2 1,6 2 10,4-5 0,4 3-331,3-3 1,2 3 171,5-3 1,-1 1 44,-2-1 1,-3 1-179,-4 3 1,-3 2-350,-4-3 1,-6 3-473,-8 1 0,-6 0 409,-2 0 1,-2 5-1386,-1 2 1850,-5-2 1,-2 9 0,-4-2 0</inkml:trace>
  <inkml:trace contextRef="#ctx0" brushRef="#br0">10796 6107 8294,'-6'-10'-36,"-3"-1"747,8 5 1,-4 3-66,5 6 1,0 3-1,0 5 0,1 4-94,3 3 0,-2 2 105,5 1 0,-3 1-252,3-1 0,-4 0-145,4 0 1,-3 1-309,3-1 0,-5 0 127,2 0 1,1-3-1083,-2 0 0,1-4 208,-4 4 795,0-5 0,4 12 0,2-3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15370 5299 8236,'4'-16'0,"-2"3"0,1-3 1221,-2 0-730,4 2 0,-4 4 1490,3-1-717,-3 0-636,-1 5 1,-1 2-189,-3 4 0,-5 1-370,-5 2 1,-4 3 114,4 5 1,-5 4-43,1 3 0,-6 2 82,0 1 0,0 1-100,6-1 0,3-3 15,4 0 0,1-2-183,-1 2 1,5 1-69,3-5 0,6 0 161,4-3 0,4 3-30,3 0 0,-1 0 80,5-3 0,-1 3 69,5 0 1,-5 5-87,1-1 0,-5-2 286,1 2 1,-7-1 40,-3 1 0,-3 2 60,-1-3 1,-6 3-543,-4 2 0,-5-5 97,-2 1 0,-3-4-307,2 4 1,3-5 185,0 1 0,4-5-2967,0-2 1389,0-5-157,5 3 1,6-5 482,7 0 0,2-5 1348,-2-2 0,7-7 0,-2-3 0</inkml:trace>
  <inkml:trace contextRef="#ctx0" brushRef="#br0">15200 5277 8236,'-5'-10'0,"-1"-1"1252,0 1 0,-2-1-537,4 0 0,1 4 1117,3 0 0,4 4-344,3-5 0,6 6 100,2-1 0,4-2-146,-2 1 1,5-3-692,2 4 1,4-6-117,3 2 0,3-2-185,1-2 0,3-3-387,4 0 1,4-5-258,1 1 1,-3-2 193,-5-1 0,-2 3 0,-5 0 0,-2 2 0,-6-2 0,-3 3 0,-11 4 0,-4 5 0,-2 1-584,-8 5 1,3 2-2645,-3 1 0,2 4 1849,-2 7 1,3-1 1378,-2 5 0,-3 0 0,0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11253 7831 8275,'-5'-6'-867,"0"-3"1319,0 3 1,4-5 58,-3 1 0,2 2 28,-2 1 1,3 0-94,-2-3 1,2-1-146,1 0 0,0 1 93,0-1 1,0 0 113,0 1-192,0-1 1,0 0-32,0 1 1,0-1-28,0 1 1,0 2-34,0 1 1,0 4 31,0-4 1,0 3 28,0-3 222,0 5-510,0-3 72,0 5 1,0 5 91,0 2 1,0 3 2,0 5 0,-2 1-61,-1 5 0,0 1-93,-4-1 1,5 2 64,-2 1 0,0-1-109,0 2 1,-1-3-37,2-1 1,2 1 94,-3-1 0,-1-1-64,2-2 1,-1 1 49,4-5 1,0 0-245,0-3 316,0-1 0,0-3 82,0 1 242,0-6-310,5 3 1,1-5 108,5 0 0,-1 0-131,1 0 1,1-4 40,2 1 1,-1-1 22,5 4 1,-1-4-164,5 1 1,2-4 52,1 3 0,5-3-146,-2 4 0,4-4-81,4 3 1,-3-3 62,2 3 1,-1-3-91,2 4 1,0-6 52,3 2 1,2 3 64,-6 0 1,4-1 61,-3 2 0,3-4 4,-4 3 1,0 1-10,-3 3 0,-2 0 101,2 0 1,-7 0 42,3 0 1,-4 1-127,-3 2 1,1-2 90,3 3 1,-6 1-65,2-2 0,-6 4 17,-1-3 1,-2 0-13,-2-4 1,-3 0 522,0 0-177,-4 0 0,3-2 90,-3-1 0,-2-3 359,3-5-468,-3 1 0,0-5-236,3 1 0,-3 0 150,3 3 0,-3 0-273,-1-4 0,3 2 66,1-4 0,-1 4-113,-3-2 0,4 2-32,-1-1 1,1 2 98,-4-2 1,4 2 182,-1 2 25,1-1-113,-4 0 1,0 4 62,0 0-465,0 5-375,0-3-491,0 5 426,0 5-13,0-4 207,0 4 1,0-4-407,0 3 479,0-3 0,-2 3 172,-1-4 0,2 2-1707,-3 1 433,3-2 260,1 9 0,0-8 1333,0 5 0,0 0 0,0 4 0</inkml:trace>
  <inkml:trace contextRef="#ctx0" brushRef="#br0">11828 8331 8299,'-5'-15'-133,"3"3"67,-5-2 0,4 2 421,0 1 1,0 1 1429,0-1-1138,2 0 0,-4 1-181,5-1 0,0 1 686,0-1-275,0 0-7,0 1-194,0-1-408,0 5 0,0 6 145,0 7 1,0 4-95,0 3 0,0 0-192,0 7 0,0 0 102,0 7 1,0-3-420,0 3 1,0-1 173,0 2 1,0 0-296,0-4 1,-1 5-270,-3-2 1,3-2-461,-3-1 0,2-4 213,-1-3 1,0 2-439,-4-2 0,4-4 119,-5-4 1,5 0 483,-4-7 0,3 1 208,-3-4 0,4-5 454,-4-2 0,-1-7 0,-2-3 0</inkml:trace>
  <inkml:trace contextRef="#ctx0" brushRef="#br0">11679 8299 8299,'11'-32'-1257,"-1"5"1257,1-4 455,4 9-59,-3 1 1,8 5 233,-2 6 675,7-1-731,-3 0 1,8 5 1114,-6 3-1128,1 2 1,-3 1 555,-1 0 0,0 3-502,0 1 0,-5 4-194,-6-1 1,-4 4-134,-6 3 1,0-2-113,0 2 1,-6 1 14,-4 0 1,-2 0-609,-6-1 0,4-2-211,-4 2 0,2 2-603,-2-2 1,-1 0-396,5-3 1,-4-1 755,4 1 0,0-1-372,3 1 1,4-1 60,0-3 1181,0 2 0,-4-3 0,1 5 0</inkml:trace>
  <inkml:trace contextRef="#ctx0" brushRef="#br0">12158 8363 7669,'-5'-6'2179,"4"0"-964,-3 3-333,3 2-626,-4-4-151,4 10-322,-4 0-201,5 6 351,0 0 75,0-1-168,0 1-26,0-5 156,0-1 0,1-5 93,3 0-206,-3 0 5,9 0 69,-9 0-209,8-5 103,-8 4-69,4-9 416,0 9-220,-4-8 246,4 7 1,-4-3 303,3 1-170,-3 3 0,3-5 240,-4 2-394,0 3 0,0-5 748,0 3-546,0 2 1,-1-4 52,-2 5 0,0 0 438,-4 0-711,5 0 0,-6 5-123,4 2 1,-3 2-212,3 2 0,-3-1-125,4 1 0,-1 3 200,4 0 1,0 4-485,0-4 1,0 2 224,0-2 1,1-2 56,3 2 1,-2-6 98,5-1 0,1-4 561,2 0 0,-3-2-47,0-1 1,0-4 160,4-3 0,-4-8-185,0-2 0,-1 0-52,1-1 1,-1 2-285,-2-2 0,-3-1 167,2 5 0,-1 0-1412,-2 3 718,0 0-3235,0 1 3810,0 4 0,0 6 0,0 6 0</inkml:trace>
  <inkml:trace contextRef="#ctx0" brushRef="#br0">12487 8331 8299,'0'-10'0,"0"4"0,0-4 0,0 4 947,0-4-231,0 4-543,0 1 374,0 5-428,-4 0 180,2 0-371,-2 0 1,0 1 47,1 3-15,-1-3 1,3 4 17,-3-5-253,3 4 385,-4-2-42,5 2 585,-4-4-196,2 5-202,-2-4 1,5 5-41,2-2 0,0-3 126,4 2 1,-4 2 29,5-1 1,-1 3 5,3-4 1,1 4-128,0-3 1,-1 4 0,1-1 1,-4 3 61,0 0 1,0 1-82,4 0 1,-5-1 17,-3 1 0,-2-3 348,-1 3-208,0-3 0,-4 8-168,-3-6 0,-3 1-98,-1-1 0,0 0-614,-4-3 0,2 2 359,-4-1 0,4-4-799,-1 0 0,-2 1 473,2-2 1,0 1-347,3-4 0,1 0 248,-1 0 1,5-2-1975,2-1 1479,3 2 0,1-5 1049,0 2 0,0 3 0,0-4 0</inkml:trace>
  <inkml:trace contextRef="#ctx0" brushRef="#br0">12732 8427 8299,'0'-6'-1277,"0"-3"3491,0 3-1530,0-5 0,0 4 1377,0 0-616,0 4-86,0-1-446,0 4-513,0 4 0,0 2-462,0 5 1,1 1 133,3 2 0,-3-2-1025,2 2 1,-1-1 565,-2 1 0,1-1-1861,2 5 0,-2-5 2248,3 1 0,-3-2 0,-1-1 0</inkml:trace>
  <inkml:trace contextRef="#ctx0" brushRef="#br0">12774 8225 8299,'0'-11'1133,"4"-3"-566,0 0-852,4 0 228,-2 8 0,4-3-735,1 6 0,-2 0 792,-1 7 0,1 2 0,-3 5 0</inkml:trace>
  <inkml:trace contextRef="#ctx0" brushRef="#br0">12966 8182 8299,'5'-6'3035,"-4"-3"-1312,8 3-291,-3 0 0,4 2-660,-3 8 0,1 2-635,-4 5 0,0 0 55,0 4 1,-3-2-118,3 4 1,-3 5-247,-1 2 0,0 1-246,0-3 0,0-1-434,0 0 1,0 4 358,0 0 0,0 0-720,0-4 0,0-1 438,0-2 0,-4 2-471,1-2 1,-1-3 117,4-1 1127,0-7 0,-5 3 0,-1-4 0</inkml:trace>
  <inkml:trace contextRef="#ctx0" brushRef="#br0">12934 8480 8299,'0'-16'0,"0"0"574,0 6 0,0 2 830,0 1 1,5 1 217,2-1 1,2-1-824,2 5 1,1-5-337,2 5 1,1-4-127,3 3 1,2 1-486,-2 3 0,2 0-439,1 0 1,-3 0-658,0 0 0,-2 0-1120,2 0 2364,-3 0 0,-4 0 0,0 0 0</inkml:trace>
  <inkml:trace contextRef="#ctx0" brushRef="#br0">13189 8406 8299,'0'6'3889,"0"3"-2679,0-2 0,0-1 641,0 1 0,1 0-946,3 4 0,1 0-429,2-1 0,1 1-1461,-4-1 0,3 5 695,-4-1 0,4 0 353,-3-3 1,1 3 321,-2 0-385,-2-5 0,-1 1 0,-6-4 0</inkml:trace>
  <inkml:trace contextRef="#ctx0" brushRef="#br0">13221 8161 8299,'0'-17'1206,"1"-2"279,3 5 1,-2 0 199,5 3 0,-3 6-854,3 1 1,0 3-605,4 1 1,1 0 44,2 0 1,-2 5-1168,2 2 0,-6 3-313,-1 4 1,-1-1-2526,1 5 3733,-2-5 0,0 7 0,0-3 0</inkml:trace>
  <inkml:trace contextRef="#ctx0" brushRef="#br0">13359 8438 8299,'0'5'933,"5"5"0,-2-8 144,4 5 0,-4-4 990,4 0 1,0 0-1145,4 0 0,0-2-441,-1 3 0,1-3-595,0-1 0,3 0 170,0 0 0,4-1-1152,-4-3 1,4 3 340,-4-2 1,0-2-193,-3 1 1,-1 1 433,1 3-52,-1 0 840,1 0 0,-4 1-237,0 3 0,-4 2 1002,0 4 1,-2-3-416,-1 0 0,-3 0-47,-1 4-383,1-5-609,3 3-321,0-7 593,0-7 1,3-2-2,1-7 1,3-2-106,-4 2 0,6 0 790,-2 3 1,-1 1-270,1-1 0,-4 0 1189,4 1 1,-3 4-431,3 2 1,-3-1-214,3 2 0,0-1-787,3 4 0,-2 4-670,-1-1 0,3 5-209,4-5 0,1 4 653,-5-3 0,1 3-2254,0-4 1,-1 1 1047,1-4 1,-1 0 1398,1 0 0,0 0 0,-1 0 0</inkml:trace>
  <inkml:trace contextRef="#ctx0" brushRef="#br0">8754 7884 8383,'0'-10'182,"0"-1"715,0 0 330,0 1 58,0-1 83,0 0-204,0 1-476,0 4-773,0 1 312,0 5-139,0 5 1,0 2 117,0 7 0,-4-1-288,1 5 0,-4 0 13,3 3 0,-4-3-92,1-1 0,1 0 273,-1 1 1,4 1 122,0-5 1,-2 4-30,2-4 0,-1-4 73,4-3-53,0 1 114,0 2-412,0-4 0,1-1 51,3-5 0,2 0-185,4 0 314,1 0 1,3 0-40,0 0 1,0 0 66,-3 0 0,4-4-88,3 1 1,-1-1 5,0 4 1,2 0 32,6 0 0,-1-1-191,4-3 1,-3 3-15,3-2 0,1 2-147,3 1 1,-3 0 56,3 0 0,-6 0 159,6 0 0,-2 3-58,1 1 1,0-1 8,-2-3 0,0 0 219,-4 0 0,0 0-115,-4 0 1,0 0 111,1 0 0,-1 0-99,0 0 0,-3 0-40,0 0 1,-2 0 24,2 0 0,1 0-2,-5 0 1,1 4-21,0-1 1,-2 1 8,4-4 1,-4 0-57,1 0 1,-1 0 35,2 0 0,-4 0 247,4 0-27,-4-5 1,-1 3 185,-3-5 0,1 0-104,-4-4 1,-1 4 57,-3 0 1,4-2-104,-1-5 1,1 1-29,-4-4 0,-1 2-294,-3-2 0,2 0 108,-5-1 1,3-2-233,-3 2 0,4 3 86,-4 1 1,3 2 171,-3 1 1,3 1 106,-3-1 1,5 4-139,-2 0 0,2 5 671,-2-2-136,3 3-528,-3 1 1,4 1 354,0 3-797,0 2 0,0 4-508,0 1 0,0 1-940,0 2 0,0-1-1361,0 5 3235,0-5 0,0 7 0,0-4 0</inkml:trace>
  <inkml:trace contextRef="#ctx0" brushRef="#br0">14349 11747 8500,'-11'-5'-814,"0"-1"1520,1-9 0,0 3-122,3-2 0,2 2-94,5 1 0,0 1-70,0-1-193,0 0 0,2 1-42,1-1 1,0 5-180,4 3 0,0 0 141,3 0 1,1 1-136,0-1 0,4 2 47,3 1 0,3 0 21,4 0 0,0 0-33,7 0 1,-2 1 0,9 2 1,1 0-94,7 4 1,2-4-226,8 5 0,1-6 286,-28 0 1,0-1-1,2 1 1,0-1-5,0 1 0,0-1 0,0 0 1,1 0-20,2 0 0,1 1 1,-4-1-1,1-1-12,-1 1 1,-1-2 0,1 0 0,-1-1 46,26-2 1,-27 2-1,0-1-185,27 0 0,-6 1 148,-9-6 1,0 6-8,-7-1 0,-1-2-1,-5 1 0,-3-3-16,-5 4-115,-5-1 1,0 4-172,-5 0-202,-6 0-207,0 0 288,-5 0 0,-1 5-141,-3 2 581,-1-2 0,-11 9 0,0-2 0</inkml:trace>
  <inkml:trace contextRef="#ctx0" brushRef="#br0">14593 11842 8471,'-15'0'86,"3"0"345,-2 0 442,2 5 510,6-4-886,1 9 1,14-9-144,1 3 1,12-3 171,-1-1 0,7 0-125,1 0 0,3 0-50,3 0 0,3-1-155,4-3 0,1-1-229,-1-2 1,7-2 184,4 2 1,4 1-6,-27 2 1,0 1 0,28-5 64,-5-2 1,0 0 30,1 3 1,-2-1-204,-3 4 0,-6-3 24,-8 4 1,-6-4-101,-5 3 0,-6-1 167,-4 2-306,-7 2-112,-2-4 208,-5 5 1,-5 4-974,-2-1 0,0 9 690,-3-1 0,1 6 362,-5 1 0,2 2 0,2 1 0</inkml:trace>
  <inkml:trace contextRef="#ctx0" brushRef="#br0">9084 14715 8559,'-6'-10'-447,"-4"-1"1,9 0 759,-3 1 0,0-1-75,0 0 0,-1 1 597,2-1 0,2 0-258,-3 1 1,-1-1-64,2 1 1,-2-1-232,2 0 1,0 1-37,-4-1 1,4 5-125,-4 3 0,3 0 194,-3 0 0,3 1-382,-3-1 0,1 3 57,-1 3 0,-1 5-45,4 6 0,-3-1-2,4 4 1,-4 1 107,3 3 1,1 2-21,3 2 0,0-3-14,0 3 0,4-2-33,3-2 0,3 0 111,1 0 1,-1 3-173,1-3 0,4 2 131,3-9 0,-2 4-98,2-4 1,-4 0 17,4-3 1,-4-1-8,4 1 0,-4-2-34,4-1 0,0 0-180,3-5 1,0 1 53,0-4 1,2 0 143,2 0 1,5 0-176,6 0 0,1-1 120,-2-3 1,2-2 73,2-4 1,1-1 12,-5 0 0,1 1 14,-4-1 0,-2-3 10,-1 0 1,0-1 186,-4 5 0,0-1-6,-4 1 0,-3-1-162,0 0 0,-9 4 290,2 0 0,-8 4-67,1-5 1,-3 5 733,-1-4-412,0 0 0,0-4 89,0 0 0,-5 1-154,-2-1 0,1 1 520,-1-1-843,0 0 0,-3 1 414,-1-1-1438,5 5 1,0-2 286,3 4-2133,1 1 0,-2 4 2685,4 2 0,4 3 0,2 5 0</inkml:trace>
  <inkml:trace contextRef="#ctx0" brushRef="#br0">16987 13343 8410,'0'10'-23,"-4"4"220,0 1 0,0-1 93,0-3 0,3-1 158,-3 1 0,2-1 228,-1 1 1,1 1-221,-1 2 0,2-2 53,1 2 1,0-2 201,0-1-298,0-1 0,0 1 379,0-1-525,0-4 1,4-1 317,3-5 0,-1-5-121,1-2 1,-1-7 38,1-4 1,3-2 1,-3-1 0,2-5-175,2-2 1,0-4-125,-1-4 1,-3-3 33,1-7 0,1-1-324,2-3 0,5-2 352,-5 2 0,2 3 28,-3 1 1,1 8 47,0 6 0,-4 10 151,0 8 1,0 7-284,4 3 0,-1 5-162,1 6 1,3 2-51,0 8 0,2 6-242,-2 5 0,1 3-56,3 1 1,1 1 180,-5 2 1,0-2-977,-3 3-1,3-1 726,0-3 1,-3 1-631,-4-8 0,-4-5 175,5-5 1117,-6-4 119,3-5 1,-5-6 580,0-7 0,0-7-114,0-4 0,1-5-372,2-2 1,0-5 8,4 2 0,-4-6 95,4-2 1,1-3-130,2 4 1,-3-2-336,0 2 0,0 1-322,4-1 0,-1 8 69,-3 5 1,1 6-497,-5 5-1276,6 1 0,-3 5 889,4 5 0,-3 6-1545,0 8 1,1-1 1288,2 5 0,0-1-2316,-3 5 3560,2-6 0,-3 9 0,5-2 0</inkml:trace>
  <inkml:trace contextRef="#ctx0" brushRef="#br0">17752 13066 17665,'0'11'2000,"4"-1"-1414,-1 1 1,6 4-158,-2 3 0,2 2-824,2 1 0,0-3 323,-1 0 0,1-2-259,-1 2 1,1 1 446,0-5 1,-1-4 100,1-7 0,0-2-65,-1-1 0,-4-5 236,-2-6 0,-3-4 562,-1-7 1,-1-4-327,-3-2 1,-3-3-140,-7-1 0,2 4-162,-2-1 1,2 6-928,1-2 1,1 4 104,-1 3 1,1 3-1075,-1 4-2125,5 5 0,1 3 532,5 6 3166,0 8 0,0 1 0,0 3 0</inkml:trace>
  <inkml:trace contextRef="#ctx0" brushRef="#br0">18646 12928 8410,'-11'-16'782,"4"5"98,0-4 0,0 8 1457,-4 4 1,1-2-1137,-1 1 1,0 2 111,1 6 1,-1 3-605,0 7 0,1 2-197,-1 6 1,4 4-335,0 2 0,3 3-135,-3 1 1,5 0-132,-2 0 0,4 0-418,4-1 0,3-3-81,7-4 1,3-2 218,4-5 1,2-2 53,1-8 0,0-4 119,4-6 1,-3-1 59,4-6 1,-5 0-197,5-8 1,-6 1-152,2-5 1,-2 1-1137,-2 0 0,3 0 774,-3-1 0,1 4-2670,-8 1 3514,1-1 0,-5-3 0,1-1 0</inkml:trace>
  <inkml:trace contextRef="#ctx0" brushRef="#br0">18954 12811 8410,'0'-17'1987,"0"-3"-1233,0 8 1,0 0 110,0 5 1207,0 5-543,0-3 1387,0 15-1967,5 1 1,-3 12-153,5 2 1,-4 1 17,0 2 1,2 3-728,-1-3 1,3 3-710,-4 1 0,2-1-1347,-1-3 1,-2 3 1300,5-3 0,-5 6-1029,2 2 0,1-2-95,-2-5 1,5-3 1790,0-5 0,1 0 0,2 0 0</inkml:trace>
  <inkml:trace contextRef="#ctx0" brushRef="#br0">19156 13226 8410,'5'-17'2225,"-3"3"-802,6 7-296,-1-3 0,3 9 31,1-2 1,0 3 414,-1 3 0,1 4-1095,-1 7 0,1-1-428,0 5 0,-1-4-1197,1 4 1,-4 0-194,0 3 1,-3-3 1339,3 0 0,-5-5 0,3 2 0</inkml:trace>
  <inkml:trace contextRef="#ctx0" brushRef="#br0">19284 12874 8410,'0'-10'931,"0"-1"117,0 1 1,1 4 1120,3 2-1431,-3 3 1,8 1-786,-2 0 1,-1 1-981,1 3 0,-1 2 655,1 4 372,3 1 0,-4 4 0,4 2 0</inkml:trace>
  <inkml:trace contextRef="#ctx0" brushRef="#br0">19380 13172 8410,'0'6'504,"0"4"64,0-3 0,1 1-190,2-1 3503,-1 3-2551,7-9 0,-3 5 78,5-3-1024,4-1 0,-3 2-452,2-4 1,3-1-541,0-2 1,3-5 155,2-6 0,-5 1 401,1-4 0,-1 2-790,0-2 0,-1 0 330,-6-1 0,0 3 1491,-3 4-281,2 5 0,-6 2 698,4 4 1,-5 6-683,2 4 1,-2 6 123,2 5 0,-2 0-544,5 0 0,-1 4-420,1 0 1,1-1-1543,-4-7 1,4 4 965,-1-4 1,-1-5-2000,1-1 0,-3-8 1256,3 1 1,-1-4 1443,1-4 0,7-6 0,-2-7 0</inkml:trace>
  <inkml:trace contextRef="#ctx0" brushRef="#br0">19965 12981 8410,'0'11'0,"0"-1"0,0 2 0,0 2 0,3 3 0,1 4 0,4 4 0,-1 0 0,-1 3 0,1-3 0,-4 4 5866,0 0-3916,-2-3 1,-1-4-3476,0-4 0,0-5 115,0 1 1410,0-7 0,-4 3 0,-2-4 0</inkml:trace>
  <inkml:trace contextRef="#ctx0" brushRef="#br0">19954 12843 8410,'-6'-11'2250,"1"-4"-1547,10 3 1,-2-2 3720,4 6-3315,0 4 1,3 5-1925,1 2 1,-2 3 537,-1 5 0,0 0 277,-5-1 0,6 6 0,-3 0 0</inkml:trace>
  <inkml:trace contextRef="#ctx0" brushRef="#br0">20348 13002 8410,'-11'0'0,"4"-3"0,0-1 0,0 1 0,-4 7 0,0 3 0,2 8 0,2 2 0,-3 0 0,3 1 0,3 0 0,0 7 0,3-2 0,1 2 0,0-4 1965,0-3 0,6-3-1219,4-4 0,2-5-769,6-3 1,3-3-246,4-3 0,0-5 9,-4-6 0,4-3 219,0-8 1,-2 1-147,-5-4 0,1-2-344,-5-5 0,4 0 301,-4-4 1,0 2 114,-3-2 1,-2 2 45,-1 5 0,0 5 147,-5 2 0,1 11 569,-4 3 0,0 10-396,0 4 1,0 8 552,0 10 1,0 5-352,0 3 1,0 1-203,0 2 1,3-1-248,1-2 0,3 0-474,-3-4 0,3 0-160,-4-4 0,1-4-2125,-4-3 958,0-2 1216,0-7 1,0-6 954,0-9 0,0-2-281,0-6 0,0 0 1244,0-3 0,1 1-280,3 2 1,1 1 326,6 6 0,1-1-70,2 9 1,-1-1 318,5 4 0,-2 2 168,2 5 0,2 2-895,-2 8 1,3 1-843,4 3 1,-6 1 28,2-1 1,-7-3-1792,1-1 1,-5-4-668,-3 2-644,-2-3 3008,-5-7 0,-5 0 0,-1-5 0</inkml:trace>
  <inkml:trace contextRef="#ctx0" brushRef="#br0">21560 12811 8410,'7'-17'681,"0"3"0,0 2 68,4 1 0,-4 1 2149,0-1-1083,-4 5-1260,1 2 0,-12 8-548,-3 3 1,-6 4 89,-1 3 1,-6 2-648,0 1 1,-1 3 11,3-2 0,2-1-316,3 0 1,2-2 493,8 2 1,3-4-298,4 2 1,2-4 376,5 0 0,6 1 445,12 2 0,2-5 303,5 6 0,0-6-321,0 5 0,-1-2 1310,-3-1 0,-4 3-227,-10 0 0,-1 0 106,-10-3 1,0 1-841,-7 2 1,-7-2-251,-6 2 0,-7-2-500,-1-2 0,-3-1 269,3 1 0,0-5-1875,4 6 1,1-7 930,2 4 1,3-6 928,4 1 0,1-1 0,-1-2 0</inkml:trace>
  <inkml:trace contextRef="#ctx0" brushRef="#br0">21996 13002 8410,'0'-10'4294,"0"-1"-1727,5 5 722,-4 1 1,4 6-1733,-5 3 1,0 5-1308,0 6 1,0 4-20,0-2 1,0 3-2004,0 2 1,0-1-337,0 0 0,-1-1-3935,-3-2 6043,3 2 0,-8 1 0,3 7 0</inkml:trace>
  <inkml:trace contextRef="#ctx0" brushRef="#br0">22039 12800 8410,'5'-11'0,"0"4"0,6 0 2722,0 5-1737,-5-3 0,2 11 63,-5 5-1270,6-1 239,-8 15 0,5-6-3429,-3 9 2314,-1-4 1,3 6 1097,-1-6 0,2 6 0,5-3 0</inkml:trace>
  <inkml:trace contextRef="#ctx0" brushRef="#br0">22145 13066 8410,'0'-11'1167,"0"1"0,0-4 452,0-1 0,4 1 853,-1 4 0,6 0-1392,-2 3 1,2-1-70,2 4 1,1 1-845,2 3 1,-2 2-30,2 5 0,2 1-746,2 10 1,-3 0 514,0 3 0,0 4-1126,-1 0 1,3 0 438,-7-4 0,3 0-266,-6 0 1,2-4 2,-2-3 606,-2-2 1063,-5-6 0,-5-6-477,-2-7 1,-3-3 1246,0 0 1,3-3 139,-1 2 263,6-2-1243,-7 12 1,7-3-129,-1 8 1,2 2-325,1 4 0,1 6-245,2 2 0,-1 3-1125,1 4 0,-2-3 694,-1 3 1,0-4-1682,0-3 1,-4-3 1000,-3-4 0,-3-2-132,-1-2 0,-3-3 626,0-8 1,-4-3 235,4-7 1,-4-2 271,4-6 0,4 0 166,3-3 1,4 3 253,0-3 0,3 4-202,3 3 0,7 4 91,4 7 1,5-2-107,-2 6 0,4 0-35,0 7 0,-3 2-54,-1 4 1,-4 5-234,1-1 0,-3 4 369,-4-4 0,-2 5 0,-5-3 0</inkml:trace>
  <inkml:trace contextRef="#ctx0" brushRef="#br0">22401 13247 8410,'1'-7'0,"2"0"-969,-2 4 401,4-6 92,-5 8 324,0-4 617,0 5-156,-5 0 0,4 1 264,-2 3 0,2-2 326,1 5 1,0 0-172,0 4 0,0 1 288,0 2 1,0 0 77,0 7 1,3-2-463,1 6 0,-1 2 317,-3 2 0,0 3-372,0 3 0,-1 2-254,-3 2 1,-6-3-181,-8-4 1,-2-3-213,-1-1 1,-2-13-41,-2 0 0,2-11-245,-6 0 1,2-12-668,-1-7 1,3-5 550,7-5 0,3-3-331,4-7 0,5 0 242,3-4 0,6 2-794,4-2 0,9 3 121,5 8 0,5-2 1232,6 5 0,0 0 0,0 4 0</inkml:trace>
  <inkml:trace contextRef="#ctx0" brushRef="#br0">22762 12906 8188,'0'-16'0,"1"0"2024,3 6 360,-3 4 1,5 2-1176,-2 8 1,-3 8 166,2 9 0,-2 5-1423,-1 6 0,-1 0 85,-2 0 0,2 0-512,-3 0 1,3 2 364,1-2 1,-4 2-1267,1-5 0,-1-3 503,4-2 1,-3-2-1490,-1-5 1875,1-6 0,3-7 365,0-8 1,0-5 87,0-6 1,4-7-142,3 1 0,3-8 293,0 1 1,5-2 10,-1 2 1,4-2 514,-4 6 1,3 3-85,-2 7 0,2 0 196,-2 3 1,-5 4-470,-3 11 1,-1 3-75,1 7 0,2 3-675,-6 4 0,1 5 321,-4 2 0,0 0-3386,0 0 3526,0-4 0,0 2 0,0-5 0</inkml:trace>
  <inkml:trace contextRef="#ctx0" brushRef="#br0">23283 12811 8163,'0'-6'0,"0"1"3258,0 5-2134,0 5 1,-1 2-7,-2 7 15,1 7-643,-2 2 1,3 8-1399,-3-3 650,3 3 0,-5 4-68,2 1 0,2 0-386,-5 0 0,0-3-2827,-4 2 3358,-4-2 1,-2-1-1,-4 0 1</inkml:trace>
  <inkml:trace contextRef="#ctx0" brushRef="#br0">23305 12651 8065,'-11'-15'0,"2"3"1681,1-2-1054,-1-3 0,8 5 162,-3-2 1,3 2 1328,1 2-1407,0 4-563,5 1-1222,-4 5 0,5 0 1074,-3 0 0,-1 5 0,2 1 0</inkml:trace>
  <inkml:trace contextRef="#ctx0" brushRef="#br0">23592 12853 8065,'5'-10'767,"0"-1"1,3-3-514,-1 0 1,0-7-192,3 0 1,1-1 555,0-7 1,-1 1-179,1-4 0,-4-1-365,0-3 0,-5-1 31,2-6 1,-3 5-62,-1 3 1,0 2 221,0 1 1,-5 6 184,-2 4 0,-2 9-117,-2 6 1,1 6 126,-1 1 1,4 7-53,0 11 1,1 2-119,-1 12 0,1 4-230,2 10 1,3-1 107,-2 4 1,1 2-339,2 6 1,0 0 192,0-26 1,0 1 0,2 26-376,-1-26 1,1 0 0,-1 28-138,1-29 0,0-1 0,-1 29-1273,-1-2 0,0-12 413,0-3 1,-6-11 673,-4-6 0,-2-9-30,-6-5 0,4-6 265,-4-9 0,5-3 591,-1-7 1,2-4-183,1-7 1,6-1 510,1-2 1,3-2-265,1 5 1,5-3 640,2 3 1,3 2-38,4 5 1,3 2 679,4 6 1,1 0-561,-1 3 1,0 3-429,0 4 1,1 1-198,-1 2 1,4 7-497,0 4 1,-1 5-515,-2-1 1,-6 4 689,-2-1 2,3 3 0,-5-7 0,3 4 0</inkml:trace>
  <inkml:trace contextRef="#ctx0" brushRef="#br0">23943 13087 8158,'-11'-6'4828,"1"2"-4648,4 4 1,1 1 1760,5 2 1,0 3-1368,0 5 0,1 3-283,3 0 0,-2 4-941,5-4 0,-3 4-823,3-4 1,-5 4 1472,2-4 0,2 5 0,-1-2 0</inkml:trace>
  <inkml:trace contextRef="#ctx0" brushRef="#br0">24092 12811 8145,'6'0'-386,"3"-5"1,-3 4 0,5-4 0</inkml:trace>
  <inkml:trace contextRef="#ctx0" brushRef="#br0">24273 12906 8339,'5'-4'-308,"5"-7"0,-9 3 1093,3-3 0,0 3-214,0-3 1,1 4 2004,-2 0-676,-2 5 41,4-8-1300,-5 9 1,-5 1-48,-2 7 1,-2 4-409,-2 3 0,1-1-119,-1 5 0,-3-1-201,0 5 1,-1 3 173,5-1 1,-1 2-1035,0-1 1,4-1 127,0 4 0,5-4-200,-2 1 0,3-3 526,1-1 1,6-4 229,5-3 1,4-7-21,6-3 1,1-3 52,-1-1 1,0-1-206,0-3 0,4-2 72,0-4 1,0-4-212,-4-1 0,-1-2 73,-2 2 0,-3-2 190,-4 2 1,0-2 446,-1 3 0,-3-1 117,0 5 522,-4-1-681,2 0 0,-7 6 1251,-1 1 1,0 8-543,-4 3 1,4 3 163,-4 4 0,3-1-593,-3 5 1,5-1-463,-2 0 1,-1 2-92,2-4 1,-2 2-334,2-2 0,1-1-293,-1-4 273,2 1-118,1-5 117,0-1 923,0-15 1,0-2 1,0-9 1,3 3 170,1 1 0,4-1-64,-1-3 1,1 4 115,0 3 0,1 2 381,-2 1-538,3 1 1,0 4 1,1 2 0,-2 8-79,-2 3 0,3 4-685,-3 3 0,-1-1-125,1 4 0,-4 0-411,5 1 0,-6 1 424,1-5 0,2-3-899,-1-4 433,-1 0 491,-3-1 0,0-6 369,0-7 0,0-3-89,0-1 0,1-4 480,3-3 0,2-2-63,5-1 0,-1 0 104,1-1 1,-1 6-67,1 2 0,3 2 380,0 1 253,1 5 1,-5 3-370,1 6 0,-5 8 115,-3 7 0,-1 2-164,-2 1 1,0 0-1089,0 1 0,0-1-310,0 0 1,-2 0-828,-1 1 1,-3-2 1712,-5-2 0,1-3 0,-1-4 0</inkml:trace>
  <inkml:trace contextRef="#ctx0" brushRef="#br0">24975 12917 8199,'-11'0'1050,"5"0"-615,1 0 1,1 0 1745,-4 0-1481,-1 0 0,2 5-83,0 2 0,0 7 15,-4 4 0,4 3-1087,0 4 0,5-1 322,-2 4 1,3-3-988,1 3 1,0-5 723,0-2 1,5-2-315,2-9 1,3 2 165,4-8 1,-2-1 53,2-3 0,2-4 389,-2-3 0,0-6 321,-3-2 0,-1-4 80,1 2 0,0-3 526,-1-2 1,-3 1 549,1 0 0,-5 1-576,4 2 1,-4 3 353,0 4 0,2 4-508,-2 0 0,1 6-245,-4 1 0,0 5-222,0 10 1,0 1-119,0 5 0,0 1-1067,0-1 1,5 0 681,2 1 0,2-2-1106,2-3 0,-1-1 572,1-6 1,3 0 47,0-3 1,5-3 297,-1-8 0,-1-3 97,0-7 1,-2-3 44,2-4 370,-4 0 0,7-1 0,-3 1 0</inkml:trace>
  <inkml:trace contextRef="#ctx0" brushRef="#br0">18380 14513 8155,'6'-21'0,"3"0"371,-2-1-362,3 1 1,4 0 574,0-1 1,2-4 966,-2-2 0,-2 1-766,2-2 1,1-2-329,-1-5 0,-3-5-281,-4-2 0,-1-3-180,1-4 0,-2 0 287,-5 3 1,-5 1-6,-2 4 0,-7 9 51,-4 4 0,-6 7-30,0 4 0,-10 6 82,3 5 1,-7 5-98,2-2 1,-4 9-28,1 6 1,1 5 25,-1 9 0,6 7-363,1 7 1,6 13 232,17-23 1,1 2 0,0 5-1,1 2-373,3 4 0,1 1 1,0 0-1,2 0 178,0 3 1,2 0 0,3 2 0,2 1 57,2 3 1,2-1-1,2-1 1,2 0-82,3 1 0,1-2 1,1-5-1,0-1-236,2-1 1,1-2 0,-3-4 0,1-1 156,-1-3 0,1 0 0,-3-3 0,0 0-775,1-4 1,-1-1-1,11 18-434,-7-11 0,-6-5-296,-8-8 1,-3-4 674,-8-6 974,-2-4 0,-4 1 0,-1 1 0</inkml:trace>
  <inkml:trace contextRef="#ctx0" brushRef="#br0">18188 14832 8183,'0'-6'0,"4"-3"3081,0 2-2011,9-3 1,-4 0 472,12-1 1,4 0-764,11 1 0,7-4 565,10-1 0,1 1-1001,2 4 0,1-5-622,-4 1 1,0 1-693,-10 6 1,-3 1-1022,-8 3 1,-1 1 1990,-3-1 0,8 6 0,-3 3 0</inkml:trace>
  <inkml:trace contextRef="#ctx0" brushRef="#br0">18997 14907 8061,'-21'4'0,"4"-2"4869,3 1-3657,2-2 0,3 1 1275,1 1 0,5-1-1790,6 6 0,3-5-1367,5 4 0,1 0 81,2 4 0,-1-2-1560,5-1 2149,-5 1 0,7 2 0,-4 5 0</inkml:trace>
  <inkml:trace contextRef="#ctx0" brushRef="#br0">19039 14290 8196,'-16'-10'0,"2"3"1436,7-7-361,-3 2-672,9 1 0,-4 7-359,5 4-44,0 4 0,10 7 0,1 0 0</inkml:trace>
  <inkml:trace contextRef="#ctx0" brushRef="#br0">19582 14609 8124,'-5'-21'0,"0"0"0,-2 4 0,-3 3 0,-1 6 0,-6 4 0,-7 4 0,-2 9 1241,-3 5 1,0 11 1637,4 7 1,1 1-1704,7 6 1,-1 0-126,7 4 0,3-1-737,8 1 1,5-5-367,2-3 1,12-3-1203,5-3 1,7-8 855,5-7 0,0-7-473,3-3 0,3-13-158,-3-5 1,-3-5-973,0-2 1,-4-4 2000,-4 0 0,-2-9 0,-5 1 0</inkml:trace>
  <inkml:trace contextRef="#ctx0" brushRef="#br0">19880 14300 8138,'-10'-4'573,"3"-4"507,2 4 2164,10-1 1,5 11-1652,4 5 1,3 4-222,-2 6 1,4 5-442,-2 3 0,2 5 317,-1 1 0,1 9-1075,-5-1 1,4 7-934,-4 4 1,-5-1-141,-5 4 1,-3-4-1019,-1-4 0,-5-1-1362,-2-6 0,-7-1 607,-4-6 2673,-2-9 0,-5-6 0,1-5 0,0-2 0,2-3 0</inkml:trace>
  <inkml:trace contextRef="#ctx0" brushRef="#br0">19805 14822 8138,'12'-28'0,"2"4"0,3 1 514,4 2 0,5 4 393,2 3 0,7-1 1088,0 1 0,9-1-1424,-2 5 1,4 0-477,1 3 0,-5-1-2014,1 4 0,-7 1 1919,-7 3 0,1-5 0,-2-1 0</inkml:trace>
  <inkml:trace contextRef="#ctx0" brushRef="#br0">20422 14747 8080,'-11'0'7984,"2"5"-6755,2 2-2441,2 2 749,5 2 0,5-1-234,2-3 7170,7 2-4333,3-3 0,4 5-1413,0-1-714,1 1 1,-5 0-1007,1-1 0,-4 0-1425,4-3 1,-5 1-2123,1-4 4540,-2-1 0,-1-3 0,-1 0 0</inkml:trace>
  <inkml:trace contextRef="#ctx0" brushRef="#br0">20582 14268 8222,'6'-6'0,"3"-2"-429,-2 5 0,3-1 63,0 4 0,1 5 366,-1 2 0,1 12 0,0 3 0</inkml:trace>
  <inkml:trace contextRef="#ctx0" brushRef="#br0">20762 14694 8169,'-4'6'0,"3"0"1651,-3-3 0,4 0 2151,4 4 1,-2-4-1623,5 4 1,1-4-1228,6 0 1,-1 0-822,5 0 1,0-2-12,3 3 1,-1-4-1400,-2-4 1,1 2 263,-5-5 0,0 0-238,-3-4 1,-5-4 671,-3-3 0,-1 2-433,-2-2 0,-2 1 690,-1 0 0,-3-2 321,-5 4 0,1 2 233,-1 6 0,0-1-279,1 5-988,4-1 0,1 9-207,5 2 1,1 3 1242,3 5 0,2-4 0,4 5 0</inkml:trace>
  <inkml:trace contextRef="#ctx0" brushRef="#br0">21113 14598 8169,'6'-10'2225,"-2"-1"1,1 0-412,-2 1 1,5 4 104,0 2 1,-3 4-960,3 4 0,-1 3-11,3 7 1,1 3-733,0 4 0,-4 0-292,0 0 1,0 1-1554,3-1 1,1-3 1060,0-1 0,-4-4-3146,0 2 754,0-8 1999,4-3 1,-1-9 614,1-6 1,-4-4 321,0-7 1,0-4 874,4-2 1,-1-3-654,1-1 1,3 0 1425,0 0 0,4 6-670,-4 5 0,1 6 605,-5 8 1,4-2-675,1 6 1,-1 8-292,-4 5 1,0 9-355,-3 2 1,2 1-374,-2 2 0,3-1-1156,1-2 1,-4-1 15,0-2 0,-1 1 1272,1-5 0,2 5 0,-3-2 0</inkml:trace>
  <inkml:trace contextRef="#ctx0" brushRef="#br0">21815 14609 8021,'0'-21'0,"0"-1"0,0 1 2971,0 4-1372,0-3-970,0 9 0,0-8 1769,0 4-1771,-4 1 0,-2 8-242,-5 3 0,-3 3-96,0 3 1,-2 6 0,2 8 0,2 2 37,-2 10 0,6-1 110,1 4 1,5-4-582,-2 1 0,8-6 215,3 2 0,3-4-1225,4-3 0,2-2 614,2-6 0,3-4-1445,0-2 0,0-4 723,4-4 0,-2-5 341,-2-6 0,-1-7 921,-2 1 0,2-8 0,-4 2 0</inkml:trace>
  <inkml:trace contextRef="#ctx0" brushRef="#br0">22145 14119 8021,'0'-14'120,"0"0"1,4 3 223,-1 4 2248,1 5 1,-4 0-1261,0 9 0,0 4 732,0 11 0,0 5-1050,0 5 1,0 5 154,0 5 0,-4 2-436,1 2 0,-6-1-280,2 4 1,-2 1-349,-2 3 0,5-9-470,3-5 0,2-6-70,1-4 1,0-7-403,0-4 1,1-10-1724,2-1 0,3-4 251,5-3 2309,4 0 0,2-5 0,4-1 0</inkml:trace>
  <inkml:trace contextRef="#ctx0" brushRef="#br0">22932 14279 8194,'-10'5'0,"-1"1"0</inkml:trace>
  <inkml:trace contextRef="#ctx0" brushRef="#br0">22975 14290 8194,'1'-7'1624,"3"-1"0,2 1-722,4-3 1,2-1-88,2 0 0,4 0-405,7-4 1,-2-1-200,6-5 0,-6 3-23,2 0 0,-4 2-101,-3-2 1,-4-1-35,-7 5 0,-2 3 68,-5 4 0,-10 5-28,-8-2 0,-3 4-125,-8 4 1,1 3 302,-4 7 0,0 4-134,0 6 0,0 5-22,0 6 0,9 0-117,1 4 1,9 0 157,3 3 0,5 1-769,9-1 0,7-5 347,11-5 1,5-6-447,8-8 1,3-8 283,5-6 1,-2-4-778,-2-4 1,-2-6 197,-5-8 1,-1-3-803,1-4 1809,-9 2 0,3-9 0,-10 3 0,0-2 0,-1 2 0</inkml:trace>
  <inkml:trace contextRef="#ctx0" brushRef="#br0">23422 14247 8150,'0'11'2912,"0"-4"-2257,0 0 1,1 0 1253,2 4 0,3 0-915,5 4 1,4-4 550,3 4 0,7-4-855,3 0 0,3 3-599,1 0 0,-1 1-595,-3-5 0,-2 0-917,-5-3 0,-3 1-3869,0-4 4125,-5-1 1,-3-4 1164,-6-2 0,-8-8 0,-2-6 0</inkml:trace>
  <inkml:trace contextRef="#ctx0" brushRef="#br0">23645 14151 8150,'-9'-10'0,"1"-1"1748,-1 0 0,7 5-815,-5 3 0,3 6 620,-3 5 1,0 9-579,-4 5 0,-1 10-263,-2-1 0,1 5-389,-5-1 0,2 2-278,-2 2 1,-4 5-1167,4-5 1,-4 5 630,4-5 1,1-3-1902,0 0 1,4-4 2390,-2-4 0,4-7 0,0-5 0</inkml:trace>
  <inkml:trace contextRef="#ctx0" brushRef="#br0">23922 14279 8261,'7'-9'0,"0"1"0,-4-1 1145,4 2-256,-4 2 1,3-3 883,-3 4-693,-2 1 0,3 3-512,-8 0 0,-3 1-240,-7 3 1,1 5-498,-5 5 1,1 6 194,-5 2 1,5-1-227,-1 4 1,4-2-81,-4 2 1,5-2-572,-1 1 1,3-2 247,4-5 1,2-1-889,5-6 1345,0 1 1,6-6-65,5-5 0,4-8 512,7-7 0,-2-5-174,-3-1 0,3 0 165,-2-4 1,2 2 195,2 2 1,-5 1 255,1 2 1,-5-1-209,1 5 0,-2 4 952,-1 2-1456,-1 6 0,-4 2 74,-2 7 0,-3 7-192,-1 4 1,1-1 93,3 0 1,-3 1-846,2 3 1,2-4 69,-1-3 1,4-2-30,-1-1 1,-1-4 417,1 0 0,-3-5 124,3 2 1,-4-8 574,4-3 0,-3-2-259,3-2 1,-1-4 300,1-3 1,2 1-199,-2 0 1,3 2 656,1-2 0,-1 4-283,1-2 0,-4 7-135,0 1 0,0 5-164,4-2 1,-4 8-298,0 3 1,-5 2-638,2 2 0,1 4 429,-2 3 1,4-1-192,-3 0 1,3-4-486,-4 1-396,1-2 899,1-1 0,-3-5 194,5-3 0,-5-3 73,2-3 1,1-4 166,-2-7 1,4 1 366,-3-5 1,4 4-278,-1-4 0,3 0 74,0-3 0,5 0-3,-1-1 1,3 1 221,-2 0 1,2 4-47,-2 3 0,-1 3 233,-4 4-201,-4 3-84,-1 4 1,-5 1-283,0 2 0,-5 0 157,-2 4 1,1-1 6,-1 1 0,1-1 15,-1-3-831,-2-2 371,3 4 398,0-5 223,1 0 1515,5 0-1553,5 5 1,-3-3-88,5 5 1,-3 2 119,3 5 1,0 2 180,4 6 1,-1 0 384,1 3 1,0 6-659,-1 4 1,-3 9-569,0-2 0,-4 0-680,0-3 1,-1-5 681,-2 2 0,-5-6-4166,-2-5 4489,-3-5 0,-5-9 0,-2 0 0</inkml:trace>
  <inkml:trace contextRef="#ctx0" brushRef="#br0">24528 14226 8276,'10'-11'1120,"1"1"1,1 4-456,2 2 1,1 3 555,3 1 0,1 6 1215,-5 4 0,0 2-1217,-3 6 1,-1 0-622,-3 3 0,1 0-675,-5 1 1,0-1-707,-7 0 1,1-1-220,-8-2 1,3 1-1087,-6-5 0,1 0 1339,-2-3 749,4-5 0,-9 3 0,3-3 0</inkml:trace>
  <inkml:trace contextRef="#ctx0" brushRef="#br0">24847 13939 8276,'-5'-11'0,"4"4"3720,-3 0-1213,3 4-1557,-3-1 0,-2 9-72,-5 6 1,2 9-348,1 9 0,0 1-102,5 2 1,-4 0-556,3 0 0,0 0 159,4 0 0,2-1-539,1-3 0,4-3 130,7-7 1,-1-1-313,5-6 0,0 1 204,3-9 0,-3 0-135,0-7 1,-4-2 171,4-4 0,-7-6 148,0-1 1,-2-4 476,-5 0 1,1 0-196,-2 0 1,-2 0 1459,3 4 1,-4-1-36,-4 7 1961,3-2-2333,-3 12 0,4 6-278,0 9 0,4 5-382,3 2 1,8 4-292,2 0 1,9 0-1019,6-4 0,6-1 661,8-2 1,-1-4-4718,5-7 4989,-5-2 0,5-4 0,-4-2 0,-43 1 0</inkml:trace>
  <inkml:trace contextRef="#ctx0" brushRef="#br0">11775 14811 8470,'0'-6'545,"0"-3"0,-4 3-85,1-5 1,-1 4-73,4 0 0,-1 0-80,-3-4 0,3 1-230,-2-1 1,0 0 244,0 1-62,1-1 0,-2 0-41,4 1 0,0-1-18,0 0 1,0 4-107,0 0 1,0 4 264,0-4-393,0 4 0,0-3 99,0 3 1,-1 2-64,-3-3 0,3 4 16,-3 4 1,0 3-211,0 7 0,-3-1 101,3 5 0,-3-4-62,4 4 1,-4 3 83,3 4 1,-3 3 34,3-3 1,1 3 41,3-3 1,0 5-13,0-2 0,0-1 6,0 2 0,5-5-44,2 5 1,2-6-98,2 2 1,-1-4 115,1-3 0,1-2-10,2-6 0,-1-3 167,5 0 0,0-4-102,3 0 0,4-6 34,-1-4 0,6-3-62,-2 0 1,4-1 12,4 0 0,-3 1-23,2-1 1,3 0-103,1 1 0,2 3-124,2 0 0,1 4 132,2 0 0,0 1 63,7 2 1,-6 0-12,7 0 1,0 2 79,3 1 1,1-2-51,-2 3 0,-1 1-281,1-2 1,-1 1 324,-2-4 0,0 0 10,0 0 1,-3 1-53,0 2 1,-6-1-52,3 1 0,-7-2 58,-1-1 0,-3 0-8,0 0 0,-2 0 5,-9 0 0,2 0 102,-6 0 0,2 0 329,-9 0 1,-1-1-209,-6-2 1,1 0 504,-4-4 1,1 1-539,-2-1 0,-2-3 33,3-1 1,-4 0-258,-4-3 0,2-1 117,-5 1 0,1-5-60,-1 1 1,-3 1 33,3 0 0,1 2-516,-1-2 0,5 7-705,-2 0-628,-1 1 1802,3 3 0,-2 6 0,4 6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definitions>
  <inkml:trace contextRef="#ctx0" brushRef="#br0">10413 3852 8451,'-1'9'-2370,"-3"-2"2031,3 3 339,-3-9 0,-1 8 0,2-4 0,-4 2 0,5-1 44,-2-2 1,2-3 21,-1 2-28,1-1 1,-4-2-54,3 0 6,2 0 0,-5 0-64,2 0 73,3 0 0,-8 0 0,3 0 0</inkml:trace>
  <inkml:trace contextRef="#ctx0" brushRef="#br0">10222 3937 8451,'-11'0'0,"0"-4"-403,1 1 293,4-1 237,-4-1-198,5 4 1,-3-3 174,1 4 213,5 0-345,-3 0 685,5 0-223,0-5-233,0 4 1,1-4 162,3 5-171,-3 0 1,5 0-33,-2 0 1,-2 0 22,5 0 1,-3 0 43,3 0 1,0 0-46,3 0 0,1 0-95,0 0 0,4-4 20,3 1 0,2-1-113,1 4 1,0-1 95,1-2 0,4 0-29,2-4 1,4 5-141,3-2 1,-1-1 107,1 2 1,2-1-173,-2 4 0,1 0 98,-5 0 1,1 0-71,0 0 1,5 4 37,2-1 1,-1 5 46,1-5 0,0 4 11,3-3 0,4-1 0,0-3 0,1 0-30,-5 0 1,4 0 85,0 0 0,4 1 58,-4 3 1,0-3-69,-3 3 0,-1 0-34,1 0 1,-1 1-44,1-2 0,1 0-12,2 4 0,-1-4 41,4 4 1,3-4-17,1 0 0,3 2-90,-6-1 1,2 0 84,1 0 0,3-3 50,1 3 1,3-3-359,-3-1 1,0 3 430,-4 1 1,3 1-59,-3-2 0,2-2 14,-5 3 1,-2 1 15,2-2 0,-3 4-133,-1-3 0,1 3 192,-8-4 1,2 2-79,1-1 1,5-3 18,-1 2 1,0-1-16,-4-2 1,1 0 85,-1 0 1,3 0-15,-2 0 0,1 0 6,-9 0 0,4 0 9,-4 0 1,4 0 110,-3 0 0,-2 0-208,-5 0 0,1 0 238,-1 0 0,0 0-529,0 0 1,-3 0 437,-5 0 0,-1 0-810,-2 0 1,1 0 401,-5 0 1,-1 1-938,-6 2 1169,-2 8 0,-1 6 0,2 4 0</inkml:trace>
  <inkml:trace contextRef="#ctx0" brushRef="#br0">10307 6639 8431,'-6'-4'0,"0"2"0,2-1 0,3 2 0,-8 1-671,8 0 1,-8-1 148,6-3 496,-1 3 232,4-4 1,0 4 24,0-3-7,5 3 0,-3-7-81,5 4 0,-3 0-18,3 0 1,-3 3-52,3-3 1,-4 0-115,4 0 0,-3 1 54,3 3 0,-3-2 67,3-1 0,0 2-70,3-3 0,1 3 40,0 1 0,-1 0-4,1 0 0,4-4 21,3 1 0,6-2 12,0 2 0,7 0-15,1-4 1,1 4 1,6-5 1,0 6-67,4-1 0,0 0 60,4 0 0,-5 1-111,1-1 0,-6 2 54,-5 1 0,-1 0-8,-3 0 0,-3 0 5,-7 0 0,-3 0-10,-4 0 1,0 0-13,-1 0 38,-4-5-188,-1 4 174,0-4-496,-4 5 214,4 0 0,-5 1-370,0 3 372,0-3 0,0 8 277,0-1 0,0 1 0,0 2 0</inkml:trace>
  <inkml:trace contextRef="#ctx0" brushRef="#br0">10477 6725 8383,'-11'0'0,"1"-2"48,-1-1 0,4 0 446,0-4-97,5 5-542,-3-3 178,5 5 1,1 0 78,3 0 19,1 0 1,6 0 32,0 0 0,-1 0 19,1 0 1,3 0-131,0 0 0,4 4 108,-4-1 1,5 1-49,-1-4 1,2 3 20,1 1 0,1 0-133,-1-4 1,5 0 92,2 0 1,3 0-162,1 0 0,3-4 130,1 0 0,4-3-17,-1 4 1,1-4-2,-1 3 1,0-3 20,-7 4 1,2-5 41,-5 5 1,-5-2-49,-2 2 1,-6 1 417,-5-1-272,-5 2 1,-1 0 94,-5-3-171,0 3-52,-5-4 0,2 5-606,-4 0 0,4 0 269,-4 0 0,0 4-665,-4-1 1,4 5 71,0 0 852,0 1 0,-4 6 0,0 2 0</inkml:trace>
  <inkml:trace contextRef="#ctx0" brushRef="#br0">12540 6735 9127,'-9'-10'-1014,"2"-1"1165,2 0-111,5 5 329,0 2 1,1 4-95,3 0 0,3 0-82,7 0 1,-1 0-23,5 0 0,0 0-32,3 0 0,0 0 21,0 0 1,5 0 20,3 0 1,5 0 194,2 0 1,7 0 15,0 0 1,8 0-314,2 0 0,-23 0 1,1 0-115,3 0 0,0 0 0,-1 0 1,1 0-174,-2-1 0,0 2 0,2 0 0,0 1 116,2 0 1,-1 0-1,1 1 1,0 1 1,0-2 0,-1-1 0,-1 3 0,0-1-3,-4-1 1,0 0 0,28 2 60,-5-4 1,-6 0 170,-4 0 0,-5 0-130,-6 0 1,-4-2 283,0-1 0,-4 2-22,1-3 1,-3 3-119,-1 1 1,-3 0-65,0 0 0,-5-4 271,1 1 0,-2-1-437,-1 4 1,-2-4 197,-2-4 1,3 1-247,-3-3 1,-3 1 72,0-5 1,1-4-121,-2-3 0,1-2-21,-4-9 0,0 1-88,0-8 0,0-2 142,0-9 1,1-3-118,1 23 1,-1-1-1,0 0 1,1 0 320,1 1 1,1-1 0,-2 0 0,-1 0-77,3-1 1,0 0 0,-1-1 0,-1 0-2,2 1 0,0 0 0,0 1 0,0 2 158,-1-21 0,1 3-9,-4 4 1,0 2 7,0 2 0,0 3-55,0 8 1,0-3-16,0 3 1,-1 2 191,-3 1 1,3-1-370,-3 1 0,3 0 323,1 4 1,0 3-232,0 0 0,0 5 57,0-1 0,0 6 68,0 1 0,-1 5-101,-2-2 0,-3 3 38,-5 1 0,-3 0-59,0 0 0,-5 1-176,1 3 1,-3-3 55,-4 2 0,0 2 77,-7-1 1,1 3-33,-8-4 0,-1 1 30,-6-4 0,-3 1-567,-8 2 0,-2-1 507,27-1 0,0 1 0,-2 1 0,-1 0-65,0 0 1,-1 1 0,-2 1 0,-2 0 93,0 0 1,-1 0-1,2 2 1,0-1-6,1 0 0,1-1 1,2 2-1,1-1 131,2-2 1,0-1-1,2 0 1,0 0-92,-1 1 0,1-1 0,-19-1 85,3 2 0,8-4-8,9-4 0,2-1 291,2-6 0,8 0-39,-1 1 0,1 3-69,3-1 1,0 5-240,3-4 0,1 4 458,-1 0 0,-3 2-526,0 1 0,-2 0 212,2 0 1,2 0-145,-2 0 1,-1 3 45,1 1 0,0 1 157,3-2 0,1-1 17,3 6 0,-1-5 137,5 4 0,-1-2-114,4 6 0,0-2 121,0 9 1,1-1-326,3 5 0,-2 4 133,5 2 0,-4 6-227,0 2 1,2 8 138,-2-2 1,1 4-681,-4 0 1,0-2-40,0 2 0,0-3-20,0-4 1,1 2 12,3-2 1,2 3 668,4 0 0,-2 3 0,1 2 0,1 5 0,2 3 0,2 1 0</inkml:trace>
  <inkml:trace contextRef="#ctx0" brushRef="#br0">9424 10140 8377,'-4'-21'223,"1"-1"0,-1 6 1089,4 2-839,0 2-255,0 1 0,4 7-290,-1 4 1,1 2 86,-4 9 1,0-3 140,0 6 0,0 3 3,0 0 1,-1 0 12,-3 1 0,2-2-120,-5 2 0,4 1-80,0-5 0,-2 1 265,2-1 0,-1-2 48,4 2-277,0-2 33,0-1 0,1-2-133,3-1 1,3-4 114,7-4 0,4 0-140,7 0 0,-1-1-98,8-2 1,-1 1 43,8-1 0,0 2 153,4 1 1,3 1-38,0 2 0,-1-1 190,-6 1 0,1 2-124,-5-2 0,3 1 107,-6-4 0,-2-1 54,-9-3 0,-5-2 263,-1-4 1,-4-1-49,0 0 0,-5 1-104,-2-1 0,-2-3-58,1 0 0,-1-5-38,1 1 0,-3-2 161,-3-1 1,1-1-67,-1 1 1,1 5-71,-2 1 0,3 4-234,-3 0-577,3 5-1543,1 1 1631,-5 5 0,3 0-555,-5 0 0,3 4-417,-3-1 880,0 6 0,-3-5 210,-1 3 0,0 3 393,1-3 0,-1 2 0,0 2 0</inkml:trace>
  <inkml:trace contextRef="#ctx0" brushRef="#br0">8062 10193 8559,'-5'-10'0,"1"-1"0,-1-1 140,2-2 1,-1 2 82,4-2 1,0 2 8,0 1 1,0 1 144,0-1-471,0 5-3,0-3 244,0 8 269,0-4 375,0 5 1,-1 5-624,-3 2 0,3 3 22,-2 5 0,2-2-265,1 4 1,0 1 140,0 3 1,0-1-170,0-2 0,0 2 9,0-2 1,1-3 119,2-1 1,3 2 58,5-2 1,4-3 14,3-4 0,7-5-23,3 2 0,8-4 129,3-4 1,3-6-433,4-8 1,6-1 318,5 1 0,0-2-271,-4 2 0,-5 3-4,-2 1 0,0 0-36,-3 3 1,-4-1 96,-11 9 1,-5-1-99,-5 4 88,-5 0 267,-3 0 380,-5 5-349,-10 1 0,0 1 683,-2 0-685,-2-5 1,7 6 19,-6-4-12,6 0 15,-3-4-76,5 0-180,0-5 1,0-1 343,0-5 1,0 1-152,0-1 0,-1 0 137,-2 1 0,1-1-22,-1 0 1,-2 1 58,2-1 1,-2 2-188,1 2 0,2-2 175,-5 6-775,0-5 40,-4 6 1,1-1-1624,-1 6 1,4 7 2070,0 4 0,0 5 0,-4-3 0</inkml:trace>
  <inkml:trace contextRef="#ctx0" brushRef="#br0">14795 9087 8945,'-16'0'-1340,"-4"-5"1317,8-1 62,1-5 1,8 4 134,6 0 1,2 4 426,2-4 0,6 3-181,-2-3 0,2 1-9,-3-1 0,2-1-144,2 4 0,-2-3 37,2 3 1,3 0-112,1 0 1,2-1 38,1-2 0,1-2-37,3 2 1,4-3-328,6 0 0,3-1 31,4 0 0,6 0-20,1-4 0,-19 9 1,-1-1 122,1-2 0,1 1 0,2 1 0,0 1-144,-1-1 1,0-1-1,0 1 1,0-1 168,1 1 1,1 0 0,0-2 0,0 0-30,0 2 1,0 0 0,0-1-1,-1 1 7,-1-1 1,0 1 0,0 2 0,0-1-4,0-2 0,0 1 0,1 1 0,1 1-16,0-1 0,-1 1 0,1 0 0,0-1-48,-2 1 0,0 0 1,27-2 87,-3-1 0,2 6-68,-1-1 1,0 0 41,-4 0 1,0 1-17,0-1 1,-1 2-156,-2 1 0,-3-4 250,-4 1 1,-1-2 18,1 1 1,-1 2 129,1-5 0,-5 3-78,-3-3 1,-3 4 385,-3-4 1,-1 4 426,-7 0 450,3-3-519,-12 0 208,-2 0-556,-5 1-291,-5 5 1,-1 0-395,-3 0 1,0 5-18,-4 2 0,-1 4 159,2 3 1,1 2-66,-1 6 1,3 4 89,-3 2 0,5 4-204,-2 4 0,3 1 49,1 6 1,0-4-74,0 0 0,0-4 256,0 4 1,0-5 153,0-3 0,0-5 69,0-8 0,0-2 1081,0-6-188,0 1-234,0-5 159,-5-2-920,4-4 1,-7-1-940,4-2-1107,1 2-2059,3-4 3928,0 14 0,0 3 0,0 9 0</inkml:trace>
  <inkml:trace contextRef="#ctx0" brushRef="#br0">13710 10289 18155,'11'-5'544,"-5"3"-778,-2-5 0,0 3 430,0-3-350,4 0 0,-7-4-165,3 1 0,-3 3 53,-1 0 101,0-1 0,0-2-116,0-1 1,-4 1-247,1-1 0,-2 0 91,2 1 0,0-1-18,-4 0 1,0 0 205,-4-4 0,1 4 173,-1-4 1,-4 7-60,-3 1 1,-2 0 15,-1-4 1,-4 5 153,0 3 0,-6 2 80,-1 1 1,-4 1 83,-7 2 1,1 3 319,-1 5 1,4 1-47,0 2 1,0 2-37,-3 6 0,0-1-408,3 0 1,-2 5 194,2 3 0,-2 3-182,-2 3 0,2 3 41,2 4 0,3 2-103,8 2 1,-2 3 8,5 4 1,5-5-41,6-1 0,4-4-142,2 0 0,4-1-73,4 1 0,1-5 73,2-3 0,8-3-61,7-3 0,3-2 299,4-2 1,3-8-18,8 1 1,3-6 236,7-5 1,3 1-56,8-4 1,-2-2-499,1-5 0,2-3 434,-1-5 0,0-1-125,-4-2 0,-1-1 247,-3-3 0,-1-2-112,-6 2 1,1-2-133,-1-1 1,-5 3 98,-5 0 1,-1 4 229,-7-4 0,-2 4 40,-5-4 1,-5 4-197,-1-4 1,0 2 39,-4-2 0,-1-2-205,1 2 0,-5-2 100,2-1 1,0-1-520,0-3 1,-1 0 64,-3-7 0,4 6 26,-1-6 1,1 2-203,-4-1 0,0-3 106,0-1 1,0 2 55,0-3 0,-1 2 204,-3-1 1,2 0 36,-5-4 0,0 9 26,-4-2 1,0 3 241,1 1 1,-4 0 264,-1 6 0,-2 3-186,3 9 1,-5 0 147,1 3 1,-7-1-64,-3 4 0,1 2-121,-2 6 1,0 1-31,-7 6 1,3 1-216,-2 2 1,6-1-9,4 5 0,4-4-484,3 4 1,1 0-2097,6 3 2627,3-5 1,3 9 0,-1-2 0</inkml:trace>
  <inkml:trace contextRef="#ctx0" brushRef="#br0">15338 10225 19262,'5'-11'-1682,"-3"-3"-318,5 0 1416,-5 0 503,8 3 1,-5 1 155,2-1 0,1 4 763,-5 0-693,6 0 0,-7-3-193,5 3 1,-4 1 232,0 3 0,-2 0-48,-1-4 0,0 4-268,0-4 1,0 3-28,0-3 26,0 0 1,-1-3-766,-2 3 417,-3-2 0,-9 7 499,1-6 0,-1 6-258,1-1 0,-3-2 246,-4 1 1,-2 1 105,-1 3 0,0 0 142,-4 0 1,-1 0-7,-3 0 1,0 0 49,1 0 1,0 0 97,2 0 1,-1 3-184,1 1 1,0 1-86,0-2 0,-1-1 2,1 6 1,2-1 17,-1 3 1,-1 0-56,-2-3 0,0 2 43,2-2 0,0 2 2,4-2 1,-3 2 65,3-2 1,0-1-50,4 1 1,-4 0-103,0 4 1,-1 0 69,1-1 0,3 1-247,-3 0 0,3 0 170,0 4 0,1-4 78,0 4 1,0-2-87,-1 1 0,5-1-71,-1 5 0,1-5 5,0 1 1,1 1-90,6-1 0,-1 2-61,0-2 0,1-1 4,-1 5 1,4-4 18,0 3 1,4-2-159,0 2 1,2 0-54,1 1 0,0 2 94,0-2 1,0 2 126,0 1 1,1 0-94,2 0 0,2-3-8,2 0 0,4 0-10,0 3 1,-1-5 97,4-1 0,-1 0 121,2-1 0,1 2 57,5-2 0,-3-2 13,0 2 0,1 1 40,6-1 0,-2 1 82,6-5 1,-5 1 91,5-1 0,3 0 79,3-3 1,5 1 207,-1-4 1,3-1-174,0-3 1,0 0 125,-3 0 0,2 0-96,-2 0 1,1 4-231,-1-1 1,-1 1 54,-3-4 0,-2 0-10,3 0 0,-4 4-175,-4-1 1,3 1-218,-3-4 1,4 0 8,4 0 1,-3 0 88,2 0 0,-2-5 142,-1-2 1,1-3 44,3 0 0,-3-1 170,2 0 0,-2 1-58,-1-1 0,-3-3 51,-1 0 0,-1-4 2,2 4 1,0-4 132,-4 4 0,1-5-150,-1 1 0,-3 2-153,3-2 0,-6 0-306,-1-3 0,-2 2 39,2-2 0,0 2-151,-8-6 1,3 3 47,-6 0 0,-1-3-65,1 1 1,-4-5 13,0 4 0,2 1 79,-1 2 0,-1 1 61,-3 0 0,0 0-83,0-1 0,-1 5-211,-3-1 1,2 0 157,-5-3 1,3 3-74,-3 0 1,4 1 119,-4-5 1,0 1-215,-4 0 1,0-1 426,1 1 0,-2 3-62,-2 1 0,1 3 468,-5-4 1,0 5-13,-3-1 0,0 5 318,-1 2 0,1 4-101,0-4 1,-2 4-51,-1 0 1,1 3-84,-2 3 0,3 3-402,1 5 1,0-1-69,4 1 0,1 0-458,6-1 1,0 1-2101,3 0 2577,2 4 0,5-3 0,0 3 0</inkml:trace>
  <inkml:trace contextRef="#ctx0" brushRef="#br0">11945 11747 13774,'-5'-6'-3863,"4"1"3188,-4 0 625,5 4 192,-5-8-328,4 7 34,-3-7 0,4 7 379,0-5-230,0 4 1,0-3 310,0 3 590,-5 2-682,4-9 0,-4 8 637,5-5-37,0 4 389,0-6-1195,0 8 171,0-4-56,0 5 0,0 5 70,0 2 0,0 2 85,0 2 1,0 3-178,0 0 0,1 5-18,3-1 0,-3-3-36,2-1 0,0 2 41,0-2 1,0 0-342,4-3 0,-4-2 115,4-2 1,-3 2-995,3-6 1,0 1 266,4-4 955,-1 0 0,6 0 0,0 0 1</inkml:trace>
  <inkml:trace contextRef="#ctx0" brushRef="#br0">12189 11917 8815,'-10'0'-797,"4"0"1127,-4 0-22,9 0 341,-8 0-274,8 0-42,-4 0-200,5-5 1,1 3 3,3-5 1,-2 4-67,5 0 1,-3-2-173,3 2 0,-4-1 150,4 4 0,-3-4 42,3 1-224,0-1 199,4 4 0,-2-1 60,-2-2 27,3 1 156,-4-2-229,4 4 0,1 0-15,0 0 0,-1 0-19,1 0 1,-1-4-14,1 1 1,0-1-125,-1 4 0,2 0 149,2 0 1,2 0-158,1 0 0,5 0 117,-1 0 1,1-1 117,7-3 0,-2 3-77,1-2 1,7-2 17,-3 1 1,5-3-44,-1 4 1,4-6 15,-1 2 0,1 3-21,-1 0 0,-1-1 40,-3 2 0,1-1 26,-1 4 1,1-3-40,-8-1 1,3 1-95,1 3 1,-1 0 70,-3 0 1,3 1-2,-3 2 1,0-2 31,4 3 0,-2-3 8,5-1 0,3 4 27,1-1 1,4 1-47,3-4 1,-1 0-141,4 0 1,-3-4 153,4 1 0,0-2-62,3 1 0,-1 3 72,-3-2 0,3 2-85,-2 1 1,-1-2-18,0-1 0,-4 2-17,1-3 0,1 3-36,0 1 0,1 0 85,2 0 0,-4 0 1,7 0 0,-6-4-13,3 1 0,-1-2 87,5 2 0,-6 1-58,-2-1 1,1 0 4,0 0 1,0 2-19,-1-3 0,-2-1 2,2 2 0,-3-2-177,0 2 0,0 1 110,-1-1 0,1 2-229,-1 1 1,1-4 66,-1 1 0,1-1 5,-1 4 1,0 0 151,-3 0 0,2 0-11,-2 0 1,2 0 11,2 0 1,0 0 187,-1 0 1,0 0-76,-3 0 1,3 1-82,1 3 1,-4-3-57,3 3 0,-6 0 77,-1 0 0,-1-1-5,2-3 0,-7 0 34,3 0 1,-2 0 109,2 0 1,0 0-100,0 0 1,-1 0 226,1 0 1,0 0-400,0 0 1,1 0 251,3 0 1,-7 0-118,3 0 0,-6 2 9,3 1 1,-6-2-3,2 3 0,-3 1 39,0-2 0,-1 1 190,0-4 0,-1 0-157,-2 0 0,-1 0 377,-3 0-177,-2 0 0,3 0 85,-4 0-306,-1 0 85,-4-5 0,2 3 81,-4-6-199,0 6-220,-4-3 161,0 1 0,-2-1-123,-1-2 1,0 1 368,-4 2 0,4 0-143,-4-3 1,3-2 126,-3 6 1,4-6-89,-5 2 0,5 1-92,-4-1-190,4 5 0,-2-4-911,1 3 400,3 1 1,-5-2 691,2 4 0,3 9 0,-4 3 1</inkml:trace>
  <inkml:trace contextRef="#ctx0" brushRef="#br0">17720 11481 8546,'-10'-5'-1089,"-1"-1"654,1-5 419,-1 1 1,4 3 320,0 0 1,3 3-9,-3-3 0,4 0-89,-5-4 1,6 4 209,-1 0 1,1 0-61,2-4 0,0 1 140,0-1 1,4 0-45,-1 1 0,5-1 132,-5 0 1,1 4 275,-4 0 149,4 0-738,-2 1-29,2 1 1,-4 7-211,0 1 0,0 4 182,0 7 0,-1 0-140,-2 3 0,0 1 20,-4 3 1,4 1-92,-5-1 0,5 4 101,-4-1 1,1 1-27,-1-3 0,-1-1-99,4 0 0,-1 0 112,2 1 1,2-2-219,-3-2 156,3-3 0,1-4-238,0-1 166,0-4 52,0-1 1,3-6-21,1-3 1,4-1 11,-1-2 0,3-2-31,0 2 0,2-2 27,2 2 0,-1-2-2,5 2 1,0 1-128,3-1 0,0 3 0,1-3 0,4 4 157,2-4 1,3 4 8,1 0 0,4 1-27,3 2 1,3-3 6,0-1 0,1 1 12,-1 3 1,2 0-10,2 0 0,-2 0-212,2 0 0,-1-1 210,1-3 0,-1 3-51,4-3 1,-4 3 34,1 1 0,-2 0 5,-1 0 1,2 0-52,-3 0 0,-3 0 29,-10 0 1,0 4-51,-4-1 0,2 5 58,-6 0 1,-2-2 240,-8 1-242,0-5 1304,-6 3-473,0-5-274,-5 0 1,-3-1-187,-1-3 0,-4 2-101,1-5 0,1-1-297,-1-2 0,4-1 122,0 0 1,-2 1-448,2-1 0,-1 1 224,4-1 0,0 0-102,0 1 1,0-2 33,0-2 1,0 5 103,0-1 1,4 1 248,-1-1 670,1-1-439,0 1 1,-1 0 140,4 3-454,-5 2 270,3 5-2245,-5 0 1440,0 5 1,0 2-502,0 7 1,0-1-952,0 5 1,1 0 1920,3 3 0,2 0 0,4 1 0</inkml:trace>
  <inkml:trace contextRef="#ctx0" brushRef="#br0">19571 10959 8503,'-5'-16'-217,"1"-3"-69,-3 5 1,-2-4 1013,6 4 0,-2-2-173,2 2 1,1 2 110,-1-2 0,2 2 302,1 2-541,0 4-211,0 1 1,0 6-157,0 3 1,0 6 193,0 8 1,-2 6 17,-1 1 1,1 9-42,-6 1 1,5 2-53,-4 2 1,4 0-214,0 4 1,1 0 155,-2 3 1,3-5-287,-3 1 0,3-5-20,1 2 0,0-8-33,0 1 0,4-9 51,-1-2 0,2-9-86,-2-8 1,0-3 294,4-1 1,0-9-127,4-6 0,0-5-102,4-5 1,-2-2 122,4-5 0,-4-1 52,2-2 1,0 2 15,-1-3 1,4 4 9,-4 4 0,4 2 11,-4 5 0,1 4 1,-1 3 1,-2 3 373,2 4 1,-2 4-136,-1 6 1,2 7 287,-2 4 1,2 8-185,-6 0 0,-3 6 10,0 0 1,1 3-292,-2 1 0,1 0-354,-4 0 0,0 0 74,0 0 1,-4-5-197,1-2 1,-1-3-935,4-1 1,0-8 554,0-2 1,1-7-661,3-1 0,5-3 189,5-3 1236,5-8 0,-2-6 0,4-4 0</inkml:trace>
  <inkml:trace contextRef="#ctx0" brushRef="#br0">20103 11236 8509,'0'-7'1614,"0"0"-66,-5 4 8,-1-1-1135,-4 4 1,-1 6-133,0 4 1,4 2-598,0 6 1,1-4 292,-1 4 1,-1-4-794,4 4 0,1-2 219,3 2-53,0-3 303,0-4 206,0-5 168,5-16 1,-3 1 626,5-12 0,-5 3 600,2 0 1,1 2-530,-2 1 1,1 7 393,-4-3-781,5 3 0,-3 2-1062,5 3 459,-5 2 0,8 5-183,-3 3 0,1 3-196,-1 0 0,3 1-789,-3 0 0,2-2 64,2-2 1,3 2 629,0-6 0,0 1 68,-3-4 0,0 0 663,-1 0 0,6-5 0,-4-6 0,3-5 0</inkml:trace>
  <inkml:trace contextRef="#ctx0" brushRef="#br0">20358 11257 8509,'0'7'-684,"0"0"2921,0-4-652,0 6-957,0-3 1,0 1-82,0 0-481,0-4 0,0 3-233,0-3 272,0-2 1,1 5-381,3-2 254,2-3 1,5 5-62,-1-3 0,6-1-111,1 1 0,0-2-24,1-1 1,-1 0 69,5 0 1,-1-4-64,0-3 0,-1-6 439,-2-2 1,-3-7-176,-4 1 1,-4-4 405,0 0 0,-5 1-193,2-4 1,-3 5-131,-1 2 1,-1 1-97,-3 6-498,3 4 249,-3 6 0,8 13-420,3 5 0,9 5-92,5 3 1,5 0 225,6 3 1,2-3-7,5 3 1,0-4-29,7-3 0,-3-4 356,-4-7 0,1-2 70,-5-5 0,-6-5 298,-11-2 1,-8-7 419,-10-4 0,-6-2 705,-4-1 0,-6 0 530,-5-1 0,0 2-832,-1 3 1,2-1 923,3 7-1226,1-2 1,12 12-305,4-2 1,10 6-314,11 4 1,8 3-223,10 0 1,2 2-327,12 2 0,3-2-361,-24-5 0,0 0 0,-2-2 0,0-1-1120,0-1 0,0 1 0,26-2 1929,1 2 0,-2-7 0,-1 0 0,0 0 0,-4 2 0</inkml:trace>
  <inkml:trace contextRef="#ctx0" brushRef="#br0">10594 13002 16452,'-15'0'0,"3"0"631,-2 0-194,7 5 0,-2-3 442,6 5-727,-1 0 1,14 4 0,4 0 0,11-2 129,7-2 1,5 3-103,9-3 0,4-2-258,7-2 1,-26-2 0,0-1 74,3 0 0,0 0 0,4 0 0,1-1-301,-1 0 0,2-1 0,1-3 0,0-1 269,2-2 1,-1-2-1,2 0 1,0 0 58,-1 0 1,-1-1 0,1-2 0,0 0-6,-3-1 0,-2-1 1,1 0-1,-1 0-169,-2-1 0,-1 0 0,1-2 0,-1 0-70,-3 1 1,0-1 0,-1-2-1,-1 1 124,-3 1 1,-1 0-1,1-1 1,-2-1 22,0 3 0,0-1 0,0-2 0,0 1-295,17-17 0,-3-3 202,-10 4 1,-5-2-63,-6 2 0,-4-3-3,-7-5 0,-2 1 69,-5-1 0,-6-4 18,-4-3 0,-6-2-137,-5-1 0,-10 3 61,14 26 1,-1-1 0,-3-1 0,-1 0 56,-2-1 1,-1 1 0,-1-2 0,-2 1-4,-1 3 0,-2 2 0,0 1 1,-1 1 89,3 1 1,-2 2-1,-2 4 1,-1 3 51,-1 0 0,-1 2 0,-3 1 0,-1 2 56,1 1 0,0 1 1,-3 4-1,1 3 49,5 1 0,1 4 0,-5 4 1,1 2 72,1 2 0,1 2 1,-1 1-1,1 1-25,1 2 1,1 0-1,3 1 1,1 2-128,4 2 0,1 1 0,2-2 0,2 0 85,3 1 1,3 1 0,-2 1 0,2 1 140,5-1 0,1 1 0,0-1 0,2 1-233,1 26 0,3-2-57,4 6 0,6-3-239,4-2 0,7-4-288,8-9 0,6-4-110,8 0 0,-14-22 0,0 0 156,1 1 1,1 0 542,3-3 0,1-2 0,-2-1 0,1-2 0,1 0 0,1-2 0,0 1 0,0 0 0</inkml:trace>
  <inkml:trace contextRef="#ctx0" brushRef="#br0">11615 13300 8790,'-21'-21'-19,"0"4"0,-1-2 416,1 5 0,4 1 616,3 6 1,2-1 221,2 4-141,4 1 33,1 3-765,5 0 1,0 4-30,0 4 1,5 5-134,2 1 0,6 5-169,1-2 1,4 7 22,-4 1 1,6 4-217,1 0 0,1 3-119,3 3 0,2-1-529,1 5 1,4 5 593,-15-19 1,1 0 0,1-1-1,0 0-106,2 1 0,1 0 0,-1-1 0,0 0 279,0 1 1,1 0 0,2 1-1,0 0 40,2-1 0,2 0 0,0-1 0,1-1 128,3 0 1,0 0 0,1-1-1,-1-1-295,2-2 1,0 1 0,1 0 0,2 0 295,3-2 0,1-1 0,0 1 0,1-1-365,4-3 1,0 0-1,0 1 1,0 0 275,2-3 1,0 0 0,3 1 0,1-1-89,3-1 0,0 0 1,-3-2-1,0-1 49,3 1 1,0 0 0,-2-2 0,0-1-59,2 1 0,0 0 1,-1-2-1,1-2 35,2 1 1,-1 0 0,-4-3 0,-1 0-85,-1 1 1,-1-1 0,-1 0 0,-1 0 98,-4-1 0,-1 0 0,-1-2 0,-1-1-30,-3 0 1,-3-1-1,-2-1 1,-2 0 46,19-5 0,-7-1 265,-14 0 0,-3 1-147,-7-1 0,-8 4 648,-6 0-502,-3 5 1,-2-3 484,-3 5 1,-2 1-1053,-4 3 1,-1 3 494,1 7 0,4-2-371,2 2 1,3-1 124,1 1 0,1-1-36,3 5 0,6-5 188,8 1 0,1-2-137,-1-1 0,1-1 642,-5 1-368,0-1 0,-9 1-86,-5 0 0,-15-1-244,-9 1 1,-9 1-279,-3 2 0,-4-2-366,1 2 0,-1 1 586,1 0 0,-3 3 0,5-1 0</inkml:trace>
  <inkml:trace contextRef="#ctx0" brushRef="#br0">15083 14151 13824,'0'-10'-33,"0"-1"374,0 5 0,1 1 1031,2 5 0,0 6-1081,4 5 0,0 4 100,3 7 0,1 4-225,0 2 1,-1 3-171,1 1 0,-2 4-178,-1 3 1,1 7-185,-2 4 1,-1-3-1134,1-1 0,-5-3 614,2-4 1,-3-4-1747,-1-6 2740,0-8 0,-9-5 0,-3-6 0</inkml:trace>
  <inkml:trace contextRef="#ctx0" brushRef="#br0">15125 14151 13893,'32'-26'838,"6"4"-576,4-3 1,9 8 1357,6 7-1748,-24 4 1,0 1 0,26 4 587,-27-1 1,0 0-1,1 2 1,-1 0 721,25 4 1,-8 8-310,-13 9 1,-9 5-547,-6 6 1,-5 3-829,-9 1 0,-5 1 140,-9-2 1,-11 3 177,-14 4 1,-4 1-267,-7 0 1,1-1-495,-1 1 1,1-5-297,-1-3 0,2-3 127,2-4 1,6-6-394,4-8 1505,10-7 0,-7 5 0,12-5 0,2 0 0</inkml:trace>
  <inkml:trace contextRef="#ctx0" brushRef="#br0">15657 14609 9780,'15'-11'1932,"2"1"-1455,4-1 0,3 5 1285,-3 2 0,1 7-753,-7 0 0,-1 6-305,-3-2 0,-4 2-624,0 2 1,-1-4-593,1 0-414,2-5 496,-3 3 0,4-6-342,-3-3 0,-3-5 404,-4-5 0,-1-5-61,-2 1 1,-3-2 276,-5-1 1,-4 1 458,-3 2 0,1-1-67,0 5 0,4 0 365,-2 3 1,4 4-1502,0 0 0,5 6 423,3 1 1,1 4 451,2 7 1,10 4 0,2 2-1</inkml:trace>
  <inkml:trace contextRef="#ctx0" brushRef="#br0">16029 14588 8558,'0'-11'4496,"0"0"-5607,5 5 640,1 2 1,5 4 3494,-1 0-1901,1 0 0,1 0-591,2 0 1,-1 1-518,5 2 0,-1-1-641,5 1 1,-1-2 405,0-1 0,-3 0-417,0 0 0,-5-4 361,1-4 1,-6-2 101,-1-4 0,-5 1 325,2-5 0,-3 5 709,-1-1-341,0 7 154,-5-3 1,4 14-310,-2-1 1,6 6-79,4 1 1,3 6-652,0 1 0,5 3 328,-1 2 1,4-1-1799,-4 0 0,3-3 1835,-2 0 0,4-5 0,-3 2 0</inkml:trace>
  <inkml:trace contextRef="#ctx0" brushRef="#br0">16806 13875 13268,'17'-11'561,"1"0"0,0 2 613,3 2 1,0 2-448,1 5 1,-6 6 766,-2 5 0,-5 5-676,-2 9 0,-5 3 33,2 8 1,-3 2-446,-1 4 0,-1 4-460,-3 0 1,-1 7 86,-2 0 1,-1-1-206,5 1 0,-5 0-871,5-3 0,-1-2 753,4 2 1,0-10-1435,0-1 1,0-9 40,0-6 0,0-2-270,0-4 1,0-7 742,0-4 1327,-4-4 1,-7 2 0,-6-5 0</inkml:trace>
  <inkml:trace contextRef="#ctx0" brushRef="#br0">16710 14598 11679,'-4'-21'-282,"1"0"0,1 1 1106,5 2 1,8 1-44,6 3 1,8 2 31,4-2 1,5-1-451,1 0 0,9-2 28,-1 3 0,2-1-865,-3 5 1,-2-1 340,-4 0 0,-7 2 225,-11 2 1,2-7 0,-3 2 0</inkml:trace>
  <inkml:trace contextRef="#ctx0" brushRef="#br0">16657 13683 8566,'-6'-10'705,"-2"-5"88,4 1 1,-1 6-264,2 8 464,2 9-564,-9 8 1,3 9-463,-7 2-18,2 3 0,-7 1-240,5 0 1,0 4-1109,3 3 1079,-4 8 1,-2 1 0,-4 5 0</inkml:trace>
  <inkml:trace contextRef="#ctx0" brushRef="#br0">17774 14024 8551,'0'-32'732,"4"1"250,3 3 0,4 3 773,3 7-1174,-2 7 0,3 9 111,-4 9 0,-1 5 34,-3 9 1,1 6-258,-5 5 1,5 9-148,-5 5 0,1 6-923,-4 1 1,0-1 553,0 1 0,-2 4-581,-1-4 0,1 3 151,-6-3 1,1-6-194,-3-4 0,3-8 130,0-10 1,-1-6-136,-2-12 1,0-4 558,3-6 1,-1-9-151,4-9 0,1-5 393,3-6 0,5-6-116,2-4 0,5-1-123,5-3 1,2-1 273,10 0 0,-5 6 95,5 6 0,3 6 97,3 4 0,5 9 474,-1 5 0,-3 11-235,-4 11 0,-6 10 451,-9 11 0,-2 1-481,-8 6 0,-3 0-212,-4 4 1,-1 3-560,-2 0 1,-4 7-368,-8-3 0,2-2-670,-4-9 1,2-2 164,-2-5 0,5-6-2387,1-5 3467,5-4 0,6-8 0,0-2 0</inkml:trace>
  <inkml:trace contextRef="#ctx0" brushRef="#br0">18561 14396 11504,'10'0'879,"-4"-5"-423,-1-1 0,-1-1 58,-1 0 0,1 4 201,-4-4 1,-5 4-31,-2 0-102,-3 1 1,-5 2 104,-3 0 1,-1 0-147,2 0 1,-3 4-447,2 0 1,-1 5 112,1 2 0,-1 3-265,5 4 1,1 2 134,6-3 1,2 7-1047,5 1 0,0 0 356,0-4 0,6-1-787,5-2 0,4-4 502,6-7 0,2-2 305,2-5 0,-3-6 942,3-5 1,-3-4-331,0-6 1,-1-9 548,0-2 0,1-3-281,-1-1 1,-3 3 1176,-1-2 1,-4 6-517,1 4 1,-1 9-326,2 5 1,-4 5-903,4 6 1,-4 6-1150,0 5 0,0 8-1050,-1 6 0,1 4 2398,0 0 1,4 1 0,2 2 0</inkml:trace>
  <inkml:trace contextRef="#ctx0" brushRef="#br0">18880 14471 11504,'-10'-31'380,"3"2"1,-1 5 1516,4 6 1,2-1-790,6 5 0,2 0 242,4 3 1,4 5-436,1 2 0,3 3-226,0 1 1,-1 6-665,0 5 1,1 4-564,3 6 1,1 1 44,-1-1 1,-3 1-550,-1 3 1,-4-6-35,2 3 0,-4-7 198,0 3 1,-4-7-1774,0 0 1833,-4-5 1,5-7 973,-5-3 0,5-6 88,-5-8 1,5-7 24,-1-3 1,8-7 113,2 0 1,3-4 524,2 3 0,3 5-180,-1 2 0,2 10-139,-1 2 0,-6 5-12,2 5 0,-6 3-346,-1 8 1,-2 6-698,-2 8 1,-4-1-111,-2 0 1,-3 0-351,-1 1 1,-5 0 541,-2-3 0,-2-1-18,-2-4 0,-1-4 303,-2-2 0,1-3-208,-5-1 1,5-1 1123,-1-3 0,0-2 87,3-4 0,-1-6 330,9-1 1,-1 0-526,4-1 1,1 4 73,3-3 1,5 4-193,6-2 1,5 8-46,1 4 0,5 3-133,6 3 1,5 8-129,2 7 1,2 2-643,1 1 1,2 0 285,2 1 1,-1-6-1021,5-2 1,-9-3-87,2-4 0,-9-3-680,-2-8 1,-1-7 618,-7-6 1238,1-8 0,-7-1 0,0-5 0,1-1 0,1-2 0</inkml:trace>
  <inkml:trace contextRef="#ctx0" brushRef="#br1">17252 10608 8473,'-5'-5'0,"-4"3"0,6-5 0,-1 3 0,4-3 0,0 0 0,0-3 0,1 0 0,3 3 0,2-1 0,4 4 0,2-1 0,2 2 0,3 1 627,4-6 0,5 5-333,3-4 1,7 3-345,7-3 1,4 0-373,6-4 0,4 1 396,0-1 1,-27 5-1,1 0 73,-1-1 1,0 0-1,2 1 1,-1 0-29,1-1 1,0 0-1,27-5-23,-2 2 1,-6-1 26,-2 0 0,-2 1-106,0-1 0,-6 1 80,-9-1 0,0 4-9,0 0 0,-2 4 51,-1 0 1,-4-2 10,-8 2 0,-1-1 359,-6 4-227,1 0 522,0 5-537,-1 1 51,-4 4 0,0 0-58,-2-3 1,-3 2 77,2-2 0,2 3 0,-1 0 1,4-2 55,-1-1 0,2 0-1262,2 3 1,4 0 479,3-3 0,-1-1 479,0-3 1,0-1 30,1 1 0,1 2 148,-5-2 1,3 2-12,-2-1 0,-1-2 248,-4 5 0,0 0-134,-3 4 1,-1 3-132,-3 0 1,-1 5-191,1-1 1,-2 2 121,-1 1 1,-3-3-205,-1 0 0,0-1-191,0 5 0,3-2-950,-3-2 1271,3 2 0,6 1 0,1 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5774 4817 8583,'-12'-4'0,"1"-2"0</inkml:trace>
  <inkml:trace contextRef="#ctx0" brushRef="#br0">5786 4831 10627,'-10'-16'-200,"0"-2"108,3-6 1,7 1 411,7-2 0,7 4 82,4 3 1,2 4-84,1 7 0,5 1 35,3 3 1,6 1-43,4-1 1,11 2-137,3 1 1,-21-2 0,0 0-77,0 1 0,0-1 0,5-2 0,0-1 48,0 2 0,1-1 0,-2 1 0,1 0 14,-1 0 1,-1-1-1,-2 1 1,0 0-95,1 0 0,-1-1 1,-1 0-1,-1-1 51,26-2 0,-5 2-157,-10 1 0,-3 3-54,0 1 0,-10 0-451,-5 0 1,-2 1-700,-8 3 0,-1 2 516,-6 5 0,-2 4 726,-5 3 0,-5-3 0,-1 0 0</inkml:trace>
  <inkml:trace contextRef="#ctx0" brushRef="#br0">3702 5043 8559,'-18'-4'-688,"0"-3"0,5-2 784,-1 2 1,2-1 77,1 4 516,6 1-231,-5 3-112,9-5 1,1 4-76,7-3 1,4 3-50,3 1 1,-1-1-16,5-3 1,4 3 16,6-2 0,3 2-80,1 1 0,5-4 66,2 0 1,-2 1-69,2 3 1,5-4-172,6 1 1,-3-5-187,-1 0 1,1 3 297,0-3 1,-5 3-140,-3-3 0,-6-1 88,-1 2 1,-5-1-38,-5 1 0,-6-2-164,-2 6 176,-2-6-324,-6 8 1,-2-3 109,-8 4 0,2 1-336,-5 2 1,-1 0-225,-2 4 0,-2 3 766,-2 5 0,2 3 0,-3-1 0</inkml:trace>
  <inkml:trace contextRef="#ctx0" brushRef="#br0">8328 4884 17516,'-10'-5'-1922,"3"-4"883,0-6 1,4 5 149,0 3 1,3 4 278,3 0 1408,3 2 1,5 1-309,-1 0 0,1 0-13,0 0 1,3 3-457,0 1 1,5 0 171,-1 0 0,3-3 440,4 3 1,0-3 21,6-1 1,0 0 122,8 0 1,1-5-514,6-2 1,8-2-414,-25 3 0,2 1 0,0 0 0,1-1 225,-1 1 0,1 0 0,0-1 0,0 1 44,0-1 1,0 1-1,0 2 1,0-1-181,0 0 0,0 1 0,22 1 182,-4-2 1,-7 0 5,-4 0 0,-7-1-1,-7 2 1,-7 0 73,-4-4 0,-7 4-380,-3-4 1,-3 3-517,-1-3 513,0 5 1,-5-7-436,-2 6 1,-2 0 367,-2 7 1,-4 2-1761,-3 5 1936,2-1 1,-8 6-1,1 0 1</inkml:trace>
  <inkml:trace contextRef="#ctx0" brushRef="#br0">4084 7086 18005,'-20'-12'-1651,"3"-2"0,2 2 1208,8-2 0,-1 2 1408,5 2-1214,-1-1 242,4 5-318,0 2 1,5 4 623,2 0 1,6 0-449,1 0 0,6 4 207,1 3 0,3-1 297,8 1 0,-1-4 206,8 0 1,0-2 139,3-1 0,7 0-280,4 0 1,5-1-136,-26 0 0,0-1 0,-2 0 1,0-1-102,0 0 0,0-1 1,26-6 46,0 3 0,-10-2-5,-3-2 0,-12 4 218,-3 0 0,-5 0-119,-6-4 0,-3 1-240,-6-1-521,-4 0-119,-4 6 0,-1 0 416,-2 5 1,-5 0-959,-6 0 0,2 6 424,-2 4 1,-1 2 553,1 6 0,-5 0 0,2 3 0</inkml:trace>
  <inkml:trace contextRef="#ctx0" brushRef="#br0">6541 6916 8430,'-16'-16'0,"-3"0"-293,5 5 0,0 2 239,3 2 0,2 1 408,1 2 23,-1 3 58,8-3-193,-4 4 0,6 0 18,3 0 1,3 0-186,7 0 0,7 0 105,8 0 0,6 0-147,4 0 1,11 0 52,3 0 0,-19 0 0,1 0-329,0 0 1,0 0-1,6-2 1,1-1 274,2 0 0,1-1 0,2-1 1,2 0-319,3 0 1,2 0 0,0 1 0,1 1 291,-2-1 0,0 0 1,-1 3-1,-1-1-70,-4-1 1,-2-1-1,-2 1 1,-2 0 46,-3 0 0,-2-1 0,0-1 0,-1 0-40,-4 2 0,-1-1 0,24-2 146,-15-1 0,-2 0 5,-6-3 1,-1-1 8,-5 0 1,-5 2-26,-9 2 1004,-1-3-1286,-4 9 516,-1-4 1,-6 11-1251,-3 5 0,-7 4 81,-6 7 857,-3-1 0,-6 0 0,-2 0 0</inkml:trace>
  <inkml:trace contextRef="#ctx0" brushRef="#br0">6307 8884 13005,'-21'-4'-389,"5"-1"143,1-2 1,4-3-446,0 3 558,5-2-471,-3 3 574,7-3-163,-2 7 300,4-2-125,0-1 0,1 4 175,2-3 0,5-1 151,6 2 1,-1-2-59,4 2 1,2 0 110,6-4 0,-1 5-161,4-2 0,1 0 98,2 0 0,10-3-239,1 3 0,5-3 211,3 4 0,1-6-389,-21 6 0,0-1 0,4 1 0,0 0 116,1 0 1,0-1 0,3 1 0,-1-1 15,-3-1 0,-1 0 0,3 0 0,-1 0 33,-1 2 1,0-1 0,1-1 0,-1 1-16,-2 0 1,0 0-1,-1 2 1,0-1 9,22-5 0,-5 5-18,-2-4 0,-3 4 29,-4 0 1,-8 2-22,-10 1-8,-5 0 8,-5 0-5,-5 0 919,-6 0-913,-6 0 0,-1-1-219,0-3 1,3 3-21,-3-3-15,5 3 0,-4 0-276,2-3-743,3 3 316,-4-4-202,5 5 476,0 5 0,0-2 228,0 4 0,0-4-391,0 4 816,-4 0 0,-2 4 0,-5 0 0</inkml:trace>
  <inkml:trace contextRef="#ctx0" brushRef="#br0">3872 8938 14411,'-11'0'-1738,"0"0"1372,1 0 0,4-2 166,2-1-242,-2 2 1001,5-9-267,-3 4-271,4-4 1,0 3-394,0 0 430,4 4 1,-1-2-21,4 5 1,-4 5-226,4 2 0,-3 2 188,3-2 0,1 6-128,6-3 1,4 3 159,7-2 1,3-2 261,8-2 0,4 2-25,10-6 0,8 1-448,-22-4 1,2 0 0,0-2 0,2-1 182,6 0 1,0-1-1,-2-2 1,0-1 205,0 0 0,0 0 0,-4-2 0,-2-1 17,0 1 1,-1 0 0,-6 1 0,-2 0 149,24-10 0,-10 5 0,-15-1 1,-3 2 187,-7 1-498,-3 5 0,-8 2 112,0 4-1042,-4 0 1010,1 0 0,-12 3-200,-3 1 0,-2-1-70,3-3-180,-1 0 0,0-3-166,1-1 0,-1 1-688,1 3 1130,-1 0 0,-4 0 1,-2 0-1</inkml:trace>
  <inkml:trace contextRef="#ctx0" brushRef="#br0">8764 8810 11324,'0'-11'-948,"0"1"-23,0-1 0,0 3 696,0-3 1,0 5 649,0-8 0,0 8-322,0-4 0,0 1-101,0-1 0,0 2-137,0 1 71,0 5 1,-1-2 63,-2 8 1,-3 3 110,-5 7 1,1-1-12,-1 5 1,4-4-4,0 4 0,0-1 22,-4 0 1,2 2 6,1-5 0,0 4-7,5-4 0,-2 4 9,1-4 0,3 4-3,-2-4 0,1 0 24,2-3 0,0 3-40,0 0 1,6 1-19,5-5 0,1 0 8,6-3 0,0 1-15,7-4 0,2-1-333,5-3 1,4-1 115,-1-3 0,9-3 255,-1-7 1,5 2-259,-2-2 1,4 2 213,-4 2 0,2-1 13,-5 0 1,2 4-44,-6 0 0,-3 5 11,0-2 1,0-1-14,0 2 1,-2-1 40,-5 4 0,0 0-9,-4 0 0,-1-3 117,-7-1 1,-1-3-123,-6 4 1,-4-6 398,-2 2 0,-3-2-336,-1-2 1,-1-1 25,-3-2 0,-2 2-113,-4-2 0,-1 2-132,0 2 1,1 3-281,-1 0-173,1 4 1,-1 0-245,0 6 832,1 3 1,-1 9-1,0 2 1</inkml:trace>
  <inkml:trace contextRef="#ctx0" brushRef="#br0">16582 12726 8427,'-6'-16'0,"2"4"0,4-2 0,0 2 360,0 2 0,0-1-56,0 0 1,0 1 373,0-1 0,1 0 23,2 1 1,3-1-52,5 1 1,-4 4-269,0 2 0,-3 3 297,3 1-411,0 0 1,2 5 0,-2 2 0,-2 2-91,-5 2 1,4 4 90,-1 3 1,1-1-130,-4 0 1,0 5-8,0 2 0,-4 1-227,1-4 0,-4 4 140,3 0 1,-4 0-67,1-4 0,-3 0 22,0 1 1,-5-1 87,1 0 1,0 1-187,3-1 0,1-1 93,-1-2 0,4 1-375,0-5 260,5 0 0,-1-5 50,10-1 1,3-4 26,11-4 1,3-1-19,8-2 1,4-3-104,3-5 1,9 0 118,5 1 0,6-1-294,-26 6 1,1-1-1,1 0 1,1-2 275,3 1 0,0 0 0,-1 1 0,1 1-87,1 2 0,1-1 1,0 1-1,0-1 39,1-1 0,1 0 1,-1 1-1,0 1 54,-1-1 0,0 0 0,-2 3 1,1-1 37,-3-2 1,0 1 0,0 0 0,1 0 95,-1 0 0,0-1 0,-3-1 0,-1 2 63,-2 1 0,-1 0 0,22-6-45,-13 1 1,-3 1 378,-4-1 0,-9 1 116,-6-1 18,-4-3 0,-7 8-61,-2-5 0,-3 3 76,-1-3 1,-1 3 174,-3-3 0,-2 4-588,-4-4 0,-1-2-187,1-5 0,-5 1 109,1-4 0,0 0-304,3-1 0,1-1 151,-1 5 1,4-4-829,0 4 1,5 0-118,-2 3 1,3 4-1908,1 0 1908,0 5 1,5 3 962,2 10 0,2 4 0,2 6 0</inkml:trace>
  <inkml:trace contextRef="#ctx0" brushRef="#br0">21624 3650 8150,'-6'0'0,"-3"-4"-85,2 0 1,2 0 212,1 0 370,-2 3 45,5-8-547,-4 3 0,5-1 92,0-1 1,2 6 79,1-1 49,-2-3 0,5 3 380,-2-4 30,-3 5-260,4-8 77,-5 9 25,0-8 260,0 8-203,0-9-232,0 9 0,0-5 113,0 2-13,0 3-114,0-3 167,0 4-302,0 4 1,0 2-32,0 5 1,0 1 34,0 2 0,-4-1 15,1 5 1,-2 3 9,1 4 1,3 3 9,-2-3 0,-2 4-20,1 0 0,0 5 13,0 2 1,3-2-117,-3-6 0,3 3 111,1-3 0,0 2-131,0-2 0,0-2 67,0-4 0,0-1-96,0 0 1,0-4 116,0-3 1,0-2 131,0-2-115,0 1 57,0 0-594,0-6 185,0 0-4142,0-5 2953,0-5 470,0 4 0,0-8-1701,0 2 2626,5-3 0,1 0 0,4-1 0</inkml:trace>
  <inkml:trace contextRef="#ctx0" brushRef="#br0">21390 3533 8142,'-17'0'0,"3"0"0,2 0 0,2-5 0,4 4 2842,6-4-1849,1 5 0,12-1 19,-2-3-90,6-2-498,0-4 0,4-1 192,1 0-125,4 1-311,-4-1 1,8-3 218,-6 0-218,11-5 0,-11 6 28,8-5 0,-2 1 15,2 0 0,0-2-236,0 5 0,-5-1 92,-2 5 0,-3-1-310,-1 1 1,-1 4 116,-2 2 0,-6-1-594,-5 2 231,-5-1 166,8 4 0,-9 1-276,3 3 1,-3-2-1547,-1 5-984,0 1 3116,0 7 0,-5-3 0,-1 3 0</inkml:trace>
  <inkml:trace contextRef="#ctx0" brushRef="#br0">22241 3341 8083,'-5'-11'0,"1"4"0,-4 0 1106,4 5-247,4-8 298,0 9 202,0-4-292,0 5 0,3 2-434,1 1 0,-1 4 187,-3 7 1,0-1-229,0 5 1,4 0 29,-1 3 0,2 4-128,-1 0 0,-3 4-197,2 0 0,0 2-261,0 0 0,-1 5-195,1-1 1,-1 1-289,2-4 0,-3 0 95,3 0 1,-3-2-578,-1-1 1,0 0-383,0-4 0,-4-1-181,1-7 630,-5-1 1,2-7 365,-5-2 0,4-2-744,0-5 0,1-6 411,-1-4 0,-3-6 829,3-5 0,-7-10 0,-2-2 0</inkml:trace>
  <inkml:trace contextRef="#ctx0" brushRef="#br0">22145 3405 8083,'0'-44'180,"0"5"0,5 1 372,2 3 1,8-4-44,7 3 1,-1 6 173,4 5 1,2 7-61,1 4 0,1 2 131,3 1 0,-3 5 240,7 3 0,-3 2-393,-1 1 0,-4 4-50,0 4 0,-9 6-177,-1 3 0,-6 7 307,-5 1 1,-2 4-150,-5 0 1,-10 2-23,-4 1 0,-5-1-274,-2 1 1,-5 1-193,-3 3 1,-1-7-44,-2 3 0,3-7 108,1 0 0,0-2-627,-4-2 0,6-5-375,5-1 0,0-8-2373,7-4 2231,5-2 1035,4-5 0,10-7 0,1-6 0</inkml:trace>
  <inkml:trace contextRef="#ctx0" brushRef="#br0">22826 3639 8627,'-6'-5'1586,"3"3"-913,6-5 0,4 1 85,7-1 1,3-3-303,4 3 0,2-2-171,1-2 1,-1 0-132,2 1 1,-3 0-180,-1 3 0,0 3-861,-4 4 800,-1 0 0,-10 4-609,-3 3 1,-3 8 129,-3 2 1,-8 3-80,-7 2 1,-2 2 291,-1 1 0,-2 4 60,-1-5 0,1 5 336,-2-4 1,4-4 137,3-3 1,-1-5 1237,5 1-1097,5-2 0,5-6 398,8-3 0,3-2-138,7-1 1,-1-4-6,5-3 1,-1 1-189,5-1 0,-5-1-242,1-2 1,0-1-167,3 1 1,-4-1-356,-3 0 0,1 1-1304,-1-1 0,2 0 194,-2 1 1483,-7-1 0,12-4 0,-7-2 0</inkml:trace>
  <inkml:trace contextRef="#ctx0" brushRef="#br0">23454 3213 8102,'-11'-10'1564,"4"3"-860,0-1 1402,4 6-1392,-1-3 1,4 15-144,0 4 0,-4 5-323,1 2 0,-1 6-206,4 5 0,0 0-292,0 4 0,0-2 258,0 1 1,0 0-478,0 4 0,0-10 310,0 0 0,5-9-12,2-2 0,6-10-7,1-1 1,0-5 82,-3-2 0,3-8 158,0-3 1,0-6 332,-3-1 1,0-6 170,-1-1 0,1-3-189,0 3 1,-4-3 107,0 3 1,-5 0-122,2 4 1,-3 0 20,-1-1 0,0 2-220,0 3 0,-4 1-150,1 6 1,-6 4 69,2 2-717,-2-2-1352,-2 5 972,1-4-1724,-1 5 1951,0 0 1,4 0-144,0 0 0,5 1 927,-2 3 0,3-3 0,1 4 0</inkml:trace>
  <inkml:trace contextRef="#ctx0" brushRef="#br0">23773 3298 9652,'0'-5'5136,"0"0"-4084,0 5 205,0 5-835,0 0 1,1 6-396,2 0 0,-1-1-672,1 1 0,-2 1 257,-1 2 1,0-2-411,0 2 0,0-2 798,0-2 0,0 1 0,0 0 0</inkml:trace>
  <inkml:trace contextRef="#ctx0" brushRef="#br0">24028 3022 8230,'-12'-17'1713,"-2"7"0,9 0-540,-2 3 459,-2 2-673,3 1 1,-4 8-371,3 3 1,-2 3-741,2 1 0,2 3-166,1 0 1,0 4-322,0-4 0,2 4 324,5-4 0,1 3-237,6-2 1,0-1 215,8-4 0,1 2-75,5 2 1,-1-2 446,2 2 0,1-2-85,-2-1 1,1 1 752,-3 2 1,-2-1 8,-3 5 1,-6-4 322,-7 4 1,-6-1-489,-5 5 1,-5-1 1,-9 0 0,-1-3-290,-3 0 1,2-5-188,-1 1 0,1-4-292,2-2 1,4-4 218,3-4 0,4-2-687,2-5 0,4-3 117,4-11 0,1 1-125,2-8 0,8-4 325,7-4 0,-2 0 61,2 0 0,-1 3 569,0-2 1,2 1-226,-5 3 0,1 2 811,-5 1 0,-4 4-426,-2-1 0,-4 8 535,-4 2 0,-6 4-334,-8 0 0,-2 4-292,-2 0 0,1 3-161,0-3 1,4 5-161,3-2 1,2 3-612,2 1-1405,-1 0 2007,5 0 0,11 5 0,7 1 0</inkml:trace>
  <inkml:trace contextRef="#ctx0" brushRef="#br0">22241 5597 8183,'-11'10'-360,"5"-4"683,2-1 999,4-5-835,0 0 0,0-5-73,0-2 1,0-2-170,0-2 0,0-1 214,0-2 1,1 1-63,2-5 0,-1 2-82,1-2 0,0-2-47,0 2 1,-1-2 0,5-1 0,-4-4-91,0 0 0,2 0 82,-1 4 1,3-4-8,-4 0 0,2 1-8,-1 2 0,0 1-73,3 0 1,-1 4-14,-2 3 0,1 2 101,2 2-174,2 4 1,-3 1-200,5 5 0,-1 5-93,1 2 0,0 3 132,-1 5 1,4 2-162,1 8 0,-1-1 86,-4 4 0,5-3-204,-1 3 1,0-3 88,-3 4 1,-2-6 85,-2 2 1,3-3 105,-3 0 1,-3-5 216,0 1 502,2-5-344,-5-2 145,4-6 1,-2-7-167,1-1 1,3-7-113,-3-4 1,4-5-66,-1 2 0,-1 0-11,1-1 0,-1 1-11,1-5 0,1 0-179,-4-3 0,3 2-22,-4-1 0,1 1 99,-4 2 1,0-4 56,0 0 0,0 0 31,0 4 1,0 0 21,0 0 1,-1 3 4,-3 0 1,2 5 117,-5-1 0,4 2-91,0 1 1,0 2 5,0 2 1,2-3 108,-3 3-4,3 3 280,1-6-183,0 9-5,0-4-437,0 5-606,0 5-1611,0-4 1067,0 9-2957,0-4 2381,0 4 1837,0 1 0,0-1 0,0 1 0</inkml:trace>
  <inkml:trace contextRef="#ctx0" brushRef="#br0">21284 5469 8255,'-11'0'0,"0"0"22,1 0 92,4 0 0,2-1 628,8-3 1,6-2-226,8-4 1,7-2-129,3-2 1,3 1-173,1-5 0,5 0-102,2-3 1,1 0-127,-1-1 1,1 1 278,-5 0 0,1 3-403,-4 0 1,-5 7 101,-2 0 0,-7 1-658,-4 7 0,-6-1-623,-1 4 396,-5 0 0,2 5 290,-8 2 628,3 3 0,-13 5 0,2 2 0</inkml:trace>
  <inkml:trace contextRef="#ctx0" brushRef="#br0">21475 5373 8411,'-16'0'-118,"0"0"58,6 0 1,2 0 693,1 0 1026,0 0-588,1 5-722,2 1 0,7 8 62,1 0 1,4 2-108,-1-2 0,-1 2 143,1 6 0,-1-1-165,1 0 1,-1 4-54,-2 0 1,-2 3-14,5-3 0,-5 3-179,2-3 0,-3 0-169,-1-4 0,1-1 203,3-2-808,-3 2 1,5-8 397,-3 2 1,0-7-1137,4-3 1,-4-3 373,5-1 1,-5-1 1099,4-3 0,0-2 0,4-4 0</inkml:trace>
  <inkml:trace contextRef="#ctx0" brushRef="#br0">21496 5671 8264,'-10'0'490,"4"0"-79,1-5 1,6 3 624,3-5 1,6 3-221,8-3 0,6 0-293,1-3 0,4-1-311,0 0 0,-3 4 41,-2 0 0,-1 0-96,-2-4 0,-1 2-50,-2 2 0,-3-1-332,-4 4 152,-5 0-369,-1 4 1,-7 0-1294,-1 0 0,0 5 1735,-4 2 0,0 7 0,-3 3 0</inkml:trace>
  <inkml:trace contextRef="#ctx0" brushRef="#br0">23049 5277 8091,'-4'-10'1231,"2"-2"-947,-1-2-1183,2 2 515,5-3 1,2 4-217,5 0 2574,0-4-1296,4 3 0,-2-3 265,5 4-617,-5 5 1,6-3-141,-5 2 1,4 2-282,-4 1 1,0 0-255,-3 0 1,-1 1 193,1 3-116,-5 0 0,2 4 78,-4 3 1,-1 3-526,-3 1 0,-5 4 142,-2 3 0,-2-2-33,-2 2 0,1 0 278,-1 3 0,0 0 366,1 0 1,-3 0 128,2-4 1,-2-1-190,6-6 0,-1 5 710,1-1 0,-2-4 38,6-3 290,-1-4 1,5 0-256,3-6 0,5-4-50,6-7 1,3 2-385,0-2 0,1-2-343,-1 2 1,2 0-20,-2 3 1,-3 0-203,-1 1 1,2 3 239,-2 0 0,0 0 0,-3-4 0</inkml:trace>
  <inkml:trace contextRef="#ctx0" brushRef="#br0">23741 4735 8447,'0'-11'-32,"4"1"1,-2-1 549,1 0-14,-2 5 1,-2-2-163,-2 5 0,0-5 142,-4 5 1,4-1-204,-4 4 1,3 0-11,-3 0 1,3 0-212,-3 0 0,5 5 175,-2 2 0,0 3-60,0 0 0,1 2 47,3 2 0,0-1-41,0 5 0,0 0-112,0 3 1,0 0-124,0 1 1,0-1-81,0 0 0,3 4 108,1 0 0,4-2-97,-1-5 0,2 1 115,2-5 1,0 0-12,-1-3 0,5-5 51,-1-2 0,3-3 137,-2-1 1,2-5-65,-2-2 0,0-7 195,-1-4 1,-1-3-187,5-4 1,-4 1-5,4-4 1,-5 4-145,1-1 0,-3-1 155,-4 2 0,1-5-149,-5 4 0,5 2 9,-5 5 1,-1-1-18,-5 5 0,-2-4 73,-2 4 1,-6 1 15,2 6 1,-3-1-92,0 4 0,1-1 62,-5 2 0,5 2-98,-1-3 0,2 3 135,2 1-366,-6 0 0,5 0-134,-4 0 1,7 0-691,1 0 497,5 5 0,-3-3-419,5 5 0,0-3-937,0 3 1988,0-5 0,0 8 0,0-5 0</inkml:trace>
  <inkml:trace contextRef="#ctx0" brushRef="#br0">24187 4660 8512,'0'-10'1930,"0"3"-653,0 0 1011,-4 4-1433,3-2 0,-5 5-72,2 0 1,3 5-236,-3 2 1,3-1 19,1 1 1,-1 4-447,-3 3 1,3 0 86,-2-3 0,2 0-728,1-1 0,0 1 381,0-1 0,0-2-2812,0-1 541,0 0 48,0 3 2361,0-4 0,0 4 0,0-4 0</inkml:trace>
  <inkml:trace contextRef="#ctx0" brushRef="#br0">24400 4288 14229,'6'-21'714,"0"-1"-63,-2 1-494,1 0 1,6 4 858,0 3 1,-1 2 984,1 2 1,-4 0 1013,0 3-1128,-4 2-111,1 5-1303,-4 0 0,0 5-37,0 2 1,0 6-160,0 1 1,0 4-180,0-4 1,0 5-95,0-1 0,0 2 47,0 1 0,0 1 143,0-1 0,0 0 16,0 0 1,4 2 116,-1 2 0,2-4-327,-1 0 0,-2 1 0,5-5 0,-3 3 0,3 2 0,-5-2 0,2-2 0,0-3-156,0-4-53,4-1 0,-5 0 8,4-3-279,-5-3 256,3-4 465,-1 0-1492,-2 0 1,2 2-776,-4 1 2156,0 3 0,-4 5 0,-2-1 0</inkml:trace>
  <inkml:trace contextRef="#ctx0" brushRef="#br0">21433 6895 14229,'-16'0'-292,"1"3"48,-3 1 1,3-1 1170,4-3-762,5 0 1,0 0 949,3 0-475,2 0 0,5 0-430,10 0 0,2-1-204,2-2 0,0 0-37,7-4 0,-1-1 51,4-6 1,-3 2-179,3-2 0,0 1 259,0-1 0,3 2-699,-3-2 1,-2 2 341,-1 1 0,-3 0-765,0 1 0,-1 0 69,0 3 1,-8 3-252,-2 4 1,-8 1 315,1 2 887,-8 3 0,-6 14 0,-7 3 0</inkml:trace>
  <inkml:trace contextRef="#ctx0" brushRef="#br0">21486 7001 8458,'-11'-10'0,"4"-1"133,0 0 0,1 4 341,-1 0-65,-3 0 85,9-4 1,-5 2 895,3 2 59,2-3-350,-4 9-877,5-4 1,0 10 49,0 2 0,1 7 15,3 4 1,-3 7-95,2 3 0,2 3 0,-1 1 0,4 3-93,-1 1 0,-1 7-365,1-4 1,-3 4-385,3-4 0,-1 1 367,1-1 1,1 2-12,-5-6 1,5-5 39,-5-9 1,4-1-457,-3-6-563,4 0 294,-2-8 0,5-2 978,-1-8 0,1-2 0,-1-4 0</inkml:trace>
  <inkml:trace contextRef="#ctx0" brushRef="#br0">21528 7342 8394,'-10'-2'0,"-1"-1"1387,5 2-908,1-9 1,7 8 1149,1-5-1055,3 4 1,8-6-27,0 2 0,5 1-232,-1-1 1,2 0-341,1-4 0,1 4 123,-1 0 0,-3 1-72,-1-1 1,-4-1 112,2 4 0,-2-1-1041,1 2 1,-6 2-1019,3-3-604,-3 3 2523,3 1 0,-1-5 0,1-1 0</inkml:trace>
  <inkml:trace contextRef="#ctx0" brushRef="#br0">22167 6852 8246,'-16'-15'525,"4"3"0,0-3 136,5 4 708,5 0-578,-3 5 1,6 2-287,3 4 0,-2 2 57,5 5 0,1 1-138,2 10 1,1 1-221,0 6 0,-1-1-107,1 4 1,-1 0-216,1 4 1,-1 0-61,-3 0 0,2 0-463,-2 0 1,-1 0 214,1 0 1,-4-4-321,0 1 1,2-7-18,-2-1 1,1-4-1193,-4-7 1955,0-4 0,0 4 0,0-4 0</inkml:trace>
  <inkml:trace contextRef="#ctx0" brushRef="#br0">22177 6671 8246,'0'-16'334,"0"-4"1,6 3-63,5-4 0,5 3 340,9 0 0,2 5 144,5-1 1,4 4-289,-1 2 1,4 4-380,-3 4 0,-2 4 125,-6 4 0,1 6-444,-8 3 0,-3 4 89,-11 0 1,-3 1-59,-4 3 0,-2-1 216,-5 4 0,-5-4 82,-9 1 0,-4-3-69,0-1 1,-8 3-21,1-3 1,-1 2 45,5-9 0,-2 0 47,5-3 0,-3-1-364,3 1 0,5-5-1084,6-2-857,7-3 2202,2-1 0,5 0 0,0 0 0</inkml:trace>
  <inkml:trace contextRef="#ctx0" brushRef="#br0">21847 8321 8379,'-15'-11'0,"3"4"581,-2 0-448,2 4 1,5 0 902,0 6 1,5 4-377,-2 8 0,3 1-198,1 5 1,0 2-153,0 2 0,0 1-34,0 2 1,0 3 129,0-3 1,0 7-110,0 0 1,0 5-220,0-1 0,0-2 141,0-2 0,3 0-260,1 0 1,0-7-33,-4 1 0,0-6 11,0-1 0,0-6-322,0-2 0,1-3-1586,2-4 37,-2-2 1933,4-5 0,-5-5 0,0-1 0</inkml:trace>
  <inkml:trace contextRef="#ctx0" brushRef="#br0">21496 8448 8790,'-21'0'364,"5"-3"135,1-1 1,8-4 96,4 1 1,3 1 500,3-1 1,8 0-36,7-4 1,8-1-448,6-2 1,1 1-33,6-5 1,-4 1-228,4-5 1,0 1-278,4 0 0,-6 1-240,-1 2 0,-3-1-367,-1 5 1,-5 0-121,-2 3 1,-7 1-2543,-4 3 3190,-2 3 0,-2 8 0,1 2 0</inkml:trace>
  <inkml:trace contextRef="#ctx0" brushRef="#br0">22252 8831 8224,'-16'0'4173,"4"0"-2983,2 0 1,6-4-555,8-4 0,-1-6-292,8-3 1,-3-5-65,6-3 0,2-5-258,-2-6 1,0 0 41,-3 0 1,-1-2-58,1-4 0,-1-3 104,-3 2 1,1-1-152,-5 9 0,2 4 468,-1 6-377,-3 3 0,5 7 87,-3 4 0,3 6 14,5 9 0,1 5-326,2 5 0,4 7-7,6 0 0,0 0 8,4 4 1,-3 2-48,4 1 0,-6-2-281,2-1 0,-2-2 40,-2-2 1,0-1-309,0-2 878,-4-3-241,-2-9 1,-9-6 773,-2-7 1,-3-8-172,-1-7 1,-4-4 54,1-5 1,-5-3-229,0-1 0,3-4-104,-3-7 0,5-3-452,-4-4 1,3-4 368,-3 1 0,5 4-1104,-2 6 0,4 4 466,4 7 0,-2 2-3344,5 11 3871,0 3 0,4 9 0,0-1 0</inkml:trace>
  <inkml:trace contextRef="#ctx0" brushRef="#br0">22964 7012 9515,'6'-16'53,"4"1"757,-3-3 0,3-1-193,5 5 0,-4-3 469,4 2 1,1 1-398,2 3 1,-2 1-176,2-1 0,0 4-339,3 0 0,-3 3-139,0-3 1,-5 5-603,1-2 0,-2 3 429,-2 1 1,1 1-1118,-1 3 1,-4 2 550,-2 5 1,-3 4-658,-1 3 0,-1 2 465,-3 1 0,-5 5 456,-5 2 1,-4 3 433,4 1 1,-4-4 6,4 1 1,-4-6 285,4 2 1,0-3-284,3-5 1,4-1 2420,0-6-1752,5-4 1,-3-2 385,5-8 1,6-3-156,4-7 1,6 1-184,5-5 1,-3 0-555,0-3 1,-1 3-325,5 1 0,-1 4-2368,0-1 2528,-4 6 1,3 4 0,-4 4 0</inkml:trace>
  <inkml:trace contextRef="#ctx0" brushRef="#br0">23347 8352 8358,'0'-10'0,"0"-1"1698,0 1-1,5-2-660,2-2 0,6 2-422,1-2 1,5-2-303,-1 2 1,2 0-39,1 3 1,4 1-1171,0-1 0,-2 5 636,-5 2 1,-2 6-263,-6 5 0,0 1 374,-3 10 1,-3 1-1231,-4 5 0,-4 2 413,-3 3 0,1 4 538,-1-5 0,-4 5 500,-3-4 1,1-3 387,6-1 0,-2-3 2184,6-1-2011,-5-4 1,8-6 558,0-8 0,4-3-415,7-3 1,4-8 112,3-7 1,3-2-762,4-1 1,1-4-717,3 0 0,-2 0 602,-2 4-122,-3 4 1,4-3-1,-5 4 1</inkml:trace>
  <inkml:trace contextRef="#ctx0" brushRef="#br0">20645 7129 9014,'-15'-26'-223,"7"3"-791,-3-1 504,8 1 0,1-2 483,6 0 1,4 1 638,-1 2 1,3 1 172,0 0 0,2-1-342,2 1 1,2 3 198,2 1 0,0 4-112,-3-1 0,-1-1-30,-4 5 1,1 1-227,0 9 0,-1 2-39,1 1 0,0 8-48,-1 7 0,1 6-121,0 5 0,-4 11-12,0 6 1,-4 5-310,4 2 0,-4 5 36,-1-28 0,-1 0 0,0 2 0,-1 0 126,1 2 1,-2 0-1,0-1 1,-2 0-97,0 2 0,-1 1 1,-1-1-1,-1-1 105,-1 2 1,0-1 0,-1 2-1,-1 0 75,-1-1 0,-1-1 0,-1-5 0,-1 0-9,1-1 1,-1-1 0,-11 19 114,2-1 1,5-10 181,-1-5 0,6-7-64,1-3 0,5-4-4,6-6 0,2-1-59,1 1 1,8-2-289,7-2 0,6 4-49,5 0 1,6 0-137,4 7 1,3-4 152,0 4 1,4 5 28,0 5 0,0 5-241,-3 6 1,-6 1-232,-6 10 0,-5 4 662,-16-24 1,-2 1 0,-2 0 0,-1 0-64,-3 1 1,-1 0-1,-1 27 568,-3-2 0,-4-3 19,-7 0 1,-3-5 68,-4 1 1,3-6-141,0-2 0,5-3 158,-1-3 1,3-7 5,4 3 1,3-12-214,4-2 1,9-5 444,5-2 1,11-5-437,7-3 1,6-2-557,8-1 0,2-4-56,6-4 0,-1 2-399,0-1 1,-9 5 546,-5-2 0,-4 3 0,-2 1 0,-1 0 0,-2 0 0</inkml:trace>
  <inkml:trace contextRef="#ctx0" brushRef="#br0">17933 11459 9236,'0'-10'-221,"1"-1"164,3 0 0,-3 0 75,3-4 0,-3 2-61,-1-4 1,0 3 151,0-4 0,0 5-300,0-1 128,0-3 0,-5 6-124,-2 1 1,0 0 140,-4 7 1,3-1-151,-6 4 1,-3 0 181,0 0 1,-4 0-50,0 0 0,-4-1 55,1-3 0,-6 3-24,2-2 1,-3 2 159,-1 1 1,-5 0-86,-2 0 0,-2 1 7,-2 2 0,1 3-47,-1 5 0,-3-1-1,0 1 1,4 3-148,3 1 0,0 2 165,-4-3 0,-3 9-25,0-2 0,3 3 13,4-3 1,5 2 122,-1 1 0,2 2-101,1 3 1,4 1 1,4-1 1,1 3-10,2 3 0,0 3-9,-1 5 1,6-1 23,2 1 0,2 4-6,1 3 0,2 2 20,2 1 1,-2 1-282,6 3 1,-1-1 300,4 4 1,5-5-54,2 2 1,4-7 16,3-4 0,2-6 0,6-1 0,0-8-101,3 1 0,6-4 195,4 1 0,8-3-69,3-5 1,2-5-142,9-1 1,-26-11 0,1-1 156,-1-1 1,1-1 0,4-1 0,1-1 4,0-2 0,0-1 0,0-1 1,-1-2-54,2-3 1,-1-1-1,-2-2 1,1 0-75,-2-1 0,-1 0 0,-2-2 0,1 0 75,2-2 1,-1 0 0,-5 0 0,-2-2-89,3 0 1,-1-2 0,-4-1-1,-1-2-53,0 1 1,0-1-1,1-1 1,0-1 51,-1-2 0,0 1 0,-2 1 0,-1-1-122,-1 0 1,-2 0-1,-3 1 1,0-1-133,11-25 1,-9 0-63,-5 0 1,-5 0 121,-6-1 1,-10-2 174,-4-1 0,3 28 0,-1 0 53,-2 0 1,-1 1 0,-2 2 0,-1 1 125,-1-2 0,-1 1 0,-1 3 1,-1 0-128,-1 0 1,0 0 0,-22-16 25,21 21 0,-1 0 0,-23-17 0,-2 3 0,-1 5 0,1 3 0</inkml:trace>
  <inkml:trace contextRef="#ctx0" brushRef="#br0">13445 2883 8257,'0'-21'0,"4"5"0,3 1 0,3 0-156,0 1 1,1-5 12,0 1 1,3 3-63,0 1 0,-3-2 448,-4 2 1,-1-4-81,1 4 1,1-1 517,-4 1 1,-1 2-215,-3-2 0,0-2 346,0 2 1,-1-1 212,-3 1-591,3 2 0,-5-4-932,3 6 498,2 4 1,-4 7 159,5 10 0,0 4 91,0 6 1,0 9-201,0 2 1,0 7-66,0 0 1,0 6-7,0 1 1,0 0-68,0-4 0,0 2-228,0 2 0,0-3-70,0-1 1,0-1 199,0-9 0,0 2-770,0-6 1,0-7-172,0-3 1125,-5-5 0,-1-7 0,-4-1 0</inkml:trace>
  <inkml:trace contextRef="#ctx0" brushRef="#br0">13306 2703 8257,'-1'-23'0,"-2"-2"0,1 6 497,-1-2 1,6 6-45,4-3 0,5 4-185,6-4 0,1 2 89,9-2 0,2-2 172,5 2 0,3 1-674,5 0 1,-2 4 163,-2-2 1,-1 5-929,-3 3 0,-5 2 598,2 5 1,-9 1 310,-1 3 0,-6 11 0,-5 8 0</inkml:trace>
  <inkml:trace contextRef="#ctx0" brushRef="#br0">13593 3064 8257,'-10'17'0,"4"-2"69,2-4 1,9-5 77,6-3 0,4-3 277,6-3 1,5-9 19,3-9 0,3-5-106,3-6 0,-1-5-678,5-2 1,-4-2 363,0-2 1,-7 5-101,-3 3 1,-8 3 76,-7 4 1,-5 6 126,-8 8 0,-8 8-3,-7 6 1,-3 6-32,-4 8 0,2 6 134,-6 5 1,6 5-137,-2-2 0,6 3-178,1 1 1,6-1 135,2-3 1,0 3-153,7-3 0,1-2-96,10-1 0,3-9-15,11-5 1,4-5 23,2-6 1,3-6 4,1-5 0,-2-4 158,-1-6 1,0-5 273,-4-3 0,-1 0 599,-7 0 1,-2 3-436,-8 5 1,2 5 210,-2 1 1,-1 5-157,1 3 0,-3 2-310,3 5 1,-1 5-144,1 2 1,2 3-347,-2 5 1,-1 1-789,1 5 0,-4 1 564,0-1 0,-1 4-1769,-2 0 2325,0 0 0,-10-4 0,-2 0 0</inkml:trace>
  <inkml:trace contextRef="#ctx0" brushRef="#br0">14455 2330 8180,'0'-10'326,"0"-1"0,4 0 257,-1 1 0,5 4 396,-1 2 1,6 4-396,2 4 1,-1 6 88,-4 8 0,0 8-491,-3 6 0,2 1 63,-1 6 0,-3 4-613,3 3 1,-6 5 357,1-2 1,-1 3-1119,-2 2 0,0-2 386,0-3 0,0 1-398,0-8 1,-4-3 107,1-10 0,-5-4 121,5-8 911,-5-1 0,4-10 0,-7-3 0,-2-2 0</inkml:trace>
  <inkml:trace contextRef="#ctx0" brushRef="#br0">14455 2809 8180,'-4'-12'295,"1"-2"0,-1 2 255,4-2 0,5 2-70,2 2 0,7-1 185,4 0 1,3-3-218,4 0 0,0 0-268,7 3 1,-3 0-356,7 1 0,-3 4-499,-1 2 1,-5 0-2171,-2 0 2844,-3 0 0,0 4 0,-1 0 0</inkml:trace>
  <inkml:trace contextRef="#ctx0" brushRef="#br0">13232 3660 8285,'-21'0'140,"-1"0"0,2 0 144,2 0 1,0 0-105,3 0 1,6-1 506,5-3 0,3 2-182,1-5 1,10 3 181,4-3 1,11 0-162,7-3 1,9-5-99,9 1 0,4-5-606,-24 10 1,0 1 0,1-2 0,0 0 302,4-1 0,1 0 1,-1-1-1,0-1-147,2 1 0,1 0 1,3-3-1,2 0 62,1 1 1,0 0-1,2-1 1,1 0-352,-1 1 1,0 0 0,-1-1 0,0 0 312,-3 2 1,1 1 0,0 1-1,0 1-266,2 1 1,-1 0 0,-6 3-1,0-1-77,0 0 0,-1 0 1,-5 1-1,-1 0-107,25-4 1,-10 3 25,-3-1 1,-14 6-220,-4-1 629,-7 1-278,-12 2 1,-1 5 74,-5 2 215,-5 3 0,-6 5 0,-5 2 0</inkml:trace>
  <inkml:trace contextRef="#ctx0" brushRef="#br0">13615 4735 8037,'-11'6'950,"0"-3"-713,6-2 1,0-2 466,5-2 0,1 0-225,3-4 1,1-5 38,6-5 1,3-3-115,0-2 0,4-2-440,-4-1 0,4-5 47,-4 2 1,4-4 69,-4-4 1,0 3 101,-3-2 0,0 3 32,-1 4 0,0 3-94,-3 7 1,2 0 12,-2 8 0,3 1-211,0 9 1,2 6 90,2 5 1,-1 5-139,5 9 1,-4-1-55,4 4 1,-5-1-62,1 2 1,2 2 61,-2-3 1,0-2 79,-3-1 0,-1-3-73,1 0 1,-5-6-16,-3-2 307,3-2 0,-5-7-85,3-5 0,-3-11 135,-1-10 1,0-5-102,0-6 1,5-5-33,2-2 1,2-6 142,2-1 0,0-3-261,-1 2 0,5 1 492,-1 4 0,3 2-144,-2 4 0,2 11 13,-2 15 0,0 4-84,-1 6 1,-2 6 223,2 4 1,1 7-39,0 8 1,-1 2-110,-4 5 0,1 0-354,0 0 0,-5 0 111,-3 0 1,-2 1-823,-1 2 0,0-2 624,0 3 0,-4-7-1100,-3 0 0,-3-7 522,-1-1 0,1-2-1616,-1-8 1604,1 2 0,4-17-313,2 1 1069,3-15 0,-4-4 0,-1-10 0</inkml:trace>
  <inkml:trace contextRef="#ctx0" brushRef="#br0">14466 3862 8037,'0'-10'0,"4"-3"721,3 2 1,-1 3-267,1 8 1,2 1 337,5 3 1,-6 6-306,3 8 1,-3 8-62,3 6 1,-1 4-183,1 7 0,-4-4-140,0 0 1,-1 4 80,1 3 0,3 0-118,-3-4 0,1 0-77,-1-3 1,1-7 63,-4-7 0,4-4 439,-1-3 1,6-8-185,1-6 1,7-8 574,0-3 1,2-7-312,9-4 0,-2-3-282,5-4 0,0 4-360,0 0 0,-2 0-391,3 7 1,-8 4-1209,-3 2 0,-3 6 954,0-1 0,-6 3-1364,-2 3 1,-7 3 284,-3 5 1792,-3 4 0,-6 2 0,-1 4 0</inkml:trace>
  <inkml:trace contextRef="#ctx0" brushRef="#br0">14274 4905 8062,'5'-6'0,"4"-3"682,6 2 1,5-3 955,1 0 0,1-1-323,7 0 1,0-3-680,7 0 1,-3-4-889,2 4 0,-2-4 248,-1 4 1,-5 1-315,-2 6 0,-3 2 302,-5 5 0,-5 0-1547,-5 0 0,-4 10 406,0 4 0,-8 5-166,-5 2 1,-6 4 855,-5 0 1,-4 4 270,0 0 0,-1 0 885,2 0 0,1 0-552,-2-4 1,3 3 360,1-3 1,4-1-300,3-6 1,3-3 3915,4-4-2648,2-6 0,13-5-264,6-7 1,3-8-934,12-6 1,3-2-243,3-5 0,4 4-173,-3-1 1,-1-1 201,-3 2 1,-1 3-3119,-3 7 3061,-2 2 0,-9 2 0,-2-1 0</inkml:trace>
  <inkml:trace contextRef="#ctx0" brushRef="#br0">12594 9502 26806,'-7'0'-542,"-1"0"0,5 0 542,-4 0 569,4 0 157,-1 0 113,4 0-280,0-5-1056,0-1 1,4-5 284,4 1 0,-3 3 353,3-1 1,-1 5-87,3-4 1,1 0-60,0-4 0,-1 4-80,1 0 0,-1 0 101,1-4 1,0 1-297,-1-1 0,5-4 753,-1-3 0,3-2-351,-2-2 0,4 0-130,-2-3 1,5-6-353,2-4 1,0-4 133,4 3 0,2-3-237,5 4 0,2 0 340,2 3 1,1 4 279,-4 4 0,3 2 164,-4 5 1,8-2 152,-4 4 0,6 1-17,-3 4 0,2-1-25,5 0 0,5 2-77,2 2 0,2-1-351,-1 4 1,-1-4 85,-26 4 0,0 1 1,0 0-1,0 1-77,2 0 0,0 0 0,-2 0 1,0 0-80,0 0 1,0 0-1,27-1-154,3 3 1,0-2 77,-30 1 0,0-1 1,29 1-25,-2-3 1,3 3 101,-27 1 0,1 0 0,0 1 0,0 1-10,-1 0 0,1 0 1,0 0-1,-1 1-4,-2-1 1,-1-1-1,1 0 1,0-1 56,1 2 1,0 0-1,0-1 1,-1 0-141,-1 1 0,0 0 1,27-1 162,-8 3 1,3-3 34,-2-1 1,1 0-128,-2 0 0,-1 0 149,-6 0 0,1 0-204,-1 0 0,-4 0 223,-2 0 0,-8 0 230,-3 0 0,1 0-129,-1 0 0,-4-4 499,-3 1 0,-4-1-508,4 4 0,-5 0 136,1 0 0,-2 1-378,-2 3 0,-3 1-380,0 2 1,-3 3-305,3 1 0,-5 1-323,2 6 1,1-4 138,-2 3 0,0 5-91,-7 3 1,-2 3 306,-4-3 1,2 3 13,1-3 1,0 5 215,-3-2 1,0-1 146,3 1 0,-1 0 442,4 0 0,1 4-1223,3 0 1236,0 0 1,-5 9-1,-1-3 1</inkml:trace>
  <inkml:trace contextRef="#ctx0" brushRef="#br0">16955 2064 8510,'-16'-15'-8,"4"-2"-322,2 1 1363,5 5 1,9 8-124,-1 6 0,4 4 146,-3 7 1,3 3-383,-4 4 1,6 5-232,-2 3 1,2 2-276,2 5 1,0-2 143,-1 5 1,1 0-418,-1 4 0,5-1-13,-1 1 0,1-1-813,-1 1 1,-2-3 178,2-4 0,-2-2-134,-1-9 0,-4-5-987,0-6 578,-5-2 1,-3-12 538,-9-7 0,-2-12 756,-6-9 0,-2-9 0,-1-6 0,-3-5-280,6-9 0,8 27 0,0 0 280,-1-4 0,1 0 0,0 0 0,1-1 0,1-2 0,2-1 0,-1 3 0,1-1 0,3 0 0,2 1 0,2 5 0,1 0 15,8-27 1,7 10 275,8 12 0,-2 5 431,6 12 1,-1 8-221,4 6 1,0 3 399,0 1 0,-5 6-304,-2 4 1,-4 6 354,-3 5 1,-3 2 119,-4 1 0,-5 4-441,-3 3 0,-6 6-222,-4 2 1,-8-1-89,-2 1 0,-3-5-866,-2 2 0,1-2 412,0 2 0,1-8-3371,2 0 3503,3-4 0,5-2 0,3-2 0,3-3 0,3-2 0</inkml:trace>
  <inkml:trace contextRef="#ctx0" brushRef="#br0">17763 1649 8426,'-5'-32'2891,"-1"5"-930,0 1-1066,-3 10-447,8 5-348,-4 6 0,5 8 132,0 4 925,0 4-678,-5 11 0,3 8 263,-5 6-410,5 4 0,-3 4-192,5 2 0,0 1-447,0 3 0,1 1-60,3-5 1,6 5 301,8-2 0,3-6-119,4-4 0,3-11 23,8-6 1,-1-7-431,8-8 1,-7-2-73,7-5 0,-8-8-388,1-3 1,-3-2 1050,-1 2 0,1 3 0,0 0 0,-1-1 0,-2 2 0</inkml:trace>
  <inkml:trace contextRef="#ctx0" brushRef="#br0">18274 2064 8345,'-16'-16'0,"4"0"1969,-2 6-1243,7-1 0,2 0-82,5 1 1,4-6 87,-1-1 1,5-4 39,-5 0 1,5-5-299,-1-2 1,3-8-136,1-3 1,-2-7-359,-2-3 0,-3 19 0,0-1 46,-2-1 1,0 0 0,1 1-1,1 1 311,0-27 1,3 4 32,-4 3 0,9 9-274,-1 9 0,2 10-226,-3 7 0,4 8-3,1 4 0,7 8 38,-1 5 0,4 10 1,0 9 0,2 6 114,5 4 1,2 7-767,-2 4 1,1-2 105,-8 2 1,0-4-455,-4 4 1,-1-2 468,-2 2 1,-4-8-327,-7-6 1,-2-4-396,-5-4 1,-2-3 173,-5-7 1171,-10-8 0,-9-1 0,-2-6 0,2 1 0</inkml:trace>
  <inkml:trace contextRef="#ctx0" brushRef="#br0">18412 1809 8345,'-40'-11'0,"4"1"1541,5-1 1,21 1-690,6 3 0,9-2-735,9 2 1,3 1 106,4-1 0,1 0 106,3-4 1,2 0-540,5 1 1,1-4-623,3-1 1,-7 0 435,3 1 0,-6 2-284,3-2 1,-7-2 678,-1 2 0,1-5 0,-6 3 0</inkml:trace>
  <inkml:trace contextRef="#ctx0" brushRef="#br0">18922 1011 8151,'-16'-11'0,"5"1"0,8-1-182,-3 0 313,5 1 0,-4-1 1886,10 0-1251,-4 1 0,8 3 40,-2 0 177,3 4-570,0-2 1,2 5 854,2 0-852,-2 0 0,4 5 134,-6 2 0,4 7 83,1 4 1,0 8-44,-1 6 1,1 6-174,3 8 0,1 4-711,-5 6 1,-5-25 0,0 0 213,-2 4 1,0 1 0,2-1 0,0 1-249,-2 3 1,0 0 0,0-2 0,-1 0 146,-2-1 0,-1-1 1,2-1-1,0 0-455,-2-4 0,1 0 0,2 18-72,1-9 0,-5-9-314,2-5 0,0-8-208,0-2 1,1-8 103,-2-4 1283,-2-2 1,9-1 0,-4 0 0</inkml:trace>
  <inkml:trace contextRef="#ctx0" brushRef="#br0">19497 1107 8100,'-11'-17'545,"0"6"0,8 13 814,6 8 0,5 7-674,9 8 1,-4 6-253,1 9 0,2 1 47,-2 1 1,1 8-808,0 0 1,-4 4-172,4-4 1,0 2-168,-1 1 0,0-2-2138,-3-5 2803,-5-9 0,3-7 0,-3-2 0</inkml:trace>
  <inkml:trace contextRef="#ctx0" brushRef="#br0">19550 1213 8333,'-4'-52'635,"1"2"0,6 8 955,12 6 0,11 4-1612,13 4 0,-2 7-75,2 7 0,-1 6-3,1 5 1,1 4 399,-4 6 0,-2 6 478,-6 12 1,-2 3-566,-4 8 0,-3 2-492,-5 4 0,-5 4-102,-9 0 0,-1 1 347,-2-5 1,-5 3 242,-6-2 1,1-4-101,-4-11 0,4-3 715,-2-7-740,4-3 1,5-10 129,2-5-124,17-10 1,1 2-96,15-3 0,-1 7 207,4-4 1,3 6 150,1-1 1,-1 6-5,-3 4 1,-9 4-111,-6 3 0,-5-1 290,-5 5 1,-6 1-349,-11 5 1,-6-1-488,-15 2 1,0-3-221,-8-1 1,5-2-740,-2-4 1,4-2 664,4-10 600,2 1 0,0-9 0,-1-1 0</inkml:trace>
  <inkml:trace contextRef="#ctx0" brushRef="#br0">20273 692 8130,'-16'-32'0,"3"7"4138,9 7-2950,15 7 1,11 16-757,10 2 1,0 9-337,0 5 1,-4 11 1833,1 10 0,-5 12-1658,-9-23 0,-1 1 0,0 3 1,0 1-208,2 5 1,0 0 0,0 1 0,-1 1-328,-1 3 0,0 0 0,0 1 1,-2 0-256,0-3 1,-3 0 0,-1 1 0,-3 0 142,1 0 1,-1-1 0,-3-3-1,0 1-378,0 0 1,-1 1 751,0-2 0,-1 1 0,1-1 0,-2 0 0,1 0 0,-2-1 0,-1-1 0,-1 0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20518 6554 8242,'-11'-4'0,"-3"-1"-9,0-2 1,0 2-214,3 5 0,0 2 1433,1 5 1,3 2-279,0 8 0,4 5 10,0 3 0,1 8-412,2-1 0,0 3-102,0 1 0,0 1-5,0 6 1,4 3-127,0 0 1,3-3-335,-4-4 0,4-1 146,-3 1 0,-1-3-696,-3-4 1,4-1-215,-1-3 1,1-2-594,-4-4 1,-4-1 594,1 0 1,-5-8-183,1-2 0,-3-8-640,-1 1 1620,1-12 0,-1-9 0,1-10 0</inkml:trace>
  <inkml:trace contextRef="#ctx0" brushRef="#br0">20358 6565 8242,'6'-32'-52,"-1"0"1,11-26-104,6 5 0,8 6 156,9 8 0,3 4 285,0 11 1,2 5 824,2 12 0,3 1-430,4 2 1,-2 3 248,-5-3 0,-6 11-177,-12 4 1,-6 7-148,-8 0 0,-8 6-181,-6 5 1,-10 3-11,-8 3 0,-11-1-433,-7 5 1,-4-4-181,-2 0 0,-1-2-281,1-1 0,-1-3 372,1-1 1,5-6-1071,5 0 1,2-2 98,9-6 1,2-3-135,9-4 0,12-1 1212,6-5 0,3-1 0</inkml:trace>
  <inkml:trace contextRef="#ctx0" brushRef="#br0">21262 6459 8082,'-15'-22'0,"3"6"1482,-2 2 1,1 6-539,-1 5 0,1 3-307,-5 3 0,-3 8 72,-4 7 0,0 8 250,4 6 1,1 4-434,2 7 0,0 3-403,8 0 0,1 5-476,9-1 0,3 6 318,0-25 0,1-1 1,9 26-472,12-2 1,2-7-203,5-8 1,4-2-863,3-6 1,3-8 338,0-5 1,-4-5-1114,-2-3 2344,-3-4 0,1-1 0,-2-5 0,-3 0 0</inkml:trace>
  <inkml:trace contextRef="#ctx0" brushRef="#br0">21730 6959 8145,'-21'-11'0,"3"0"1287,1 1-979,8-6 0,0 3 366,9-4 1,0-2 919,0-6 1,1-2-1017,3-5 0,5-5-274,5-2 0,5-8-437,-1-6 0,2-4 253,-9 27 1,-1 0 0,1 0-1,0 2 121,10-26 0,0 11 118,0 4 1,-1 8 101,-2 10 0,-2 6-110,-6 15 0,4 3 118,1 4 1,3 6-301,0 12 1,1 7 71,-1 7 0,-2 7-647,-1 3 1,-4 3 397,4 2 1,-7-1-1355,-1 0 1,-5-3 53,2-1 1,-3-1-467,-1-2 1,-5-5 750,-2-9 1,-7-5 34,-4-2 0,-7-5-333,-3-6 1321,-3-4 0,2-7 0,-3-1 0,-5-7 0,-3-6 0</inkml:trace>
  <inkml:trace contextRef="#ctx0" brushRef="#br0">21730 6852 8145,'-26'-15'344,"9"-2"1,-2 1 65,12 2 0,2 2 537,5 1 0,6 2-256,4 2 1,7-3-226,8 3 1,3-2-346,8-2 1,1-3 69,6 0 0,0-1-1113,-1 5 0,4-1-18,0 0 1,-1 1-2004,-6-1 2943,-2 0 0,-5-4 0,0-1 0</inkml:trace>
  <inkml:trace contextRef="#ctx0" brushRef="#br0">22603 5980 8145,'6'-32'0,"3"1"0,-2 3 2104,7-3-1341,-2 13 0,0-2 64,-5 9 1669,-5 6-666,3 0-515,-5 5-925,0 5 1,0 6 42,0 11 1,-1 5-23,-3 8 1,-2 4-171,-4 7 0,-1 4-278,1 7 1,4-27 0,0 0 233,-1 4 0,0 0 0,0-1 0,1 1-339,-3 3 0,0 0 1,2 4-1,0 0-59,-2 5 1,0 0 0,2 2 0,0 1 104,-2 3 1,0-1 0,2-6 0,1 0-10,-1 1 1,0 0 0,2-8 0,2 0-71,-1-2 0,0-1 0,3-4 1,0 0-410,-1 0 0,1-1 0,-1 16-568,2-4 0,0-12 460,0-9 0,5-4-610,2-7 1,3-4 879,0-2 0,6-13-2603,1-5 3025,3-9 0,2-5 0,-1-3 0</inkml:trace>
  <inkml:trace contextRef="#ctx0" brushRef="#br0">22964 6310 8255,'-21'-11'1613,"4"0"1,7 7-951,6 4 1,3 9 1475,1 9 0,5 4-1035,2 7 0,4 0-158,3 10 0,-1 3-725,4 7 1,1-3-900,3 7 0,-3-2-86,0 3 1,-5-1-850,1 0 1,-3-5-3205,-4-1 4817,-2-13 0,-1 1 0,2-8 0</inkml:trace>
  <inkml:trace contextRef="#ctx0" brushRef="#br0">22986 6384 8151,'0'-48'0,"3"4"0,8 5 2598,6 9-1931,20 4 1,1 9 172,4 6 51,1-2-282,4 12 0,-3-3 1109,2 8-1167,-7 6 0,-3 7-349,-8 4 0,-7 5-474,-7 3 0,-8 5-375,-6 1 0,-10 5 552,-12 0 0,-4-1-227,-6-4 1,1 0 180,-1-6 0,1-3-427,3-1 0,-1-5 118,8-6 328,2 0 1,15-13 129,8 3 0,13-3 143,14-1 1,11 0 390,7 0 0,8 5-364,-27-2 0,0 1 1,1 1-1,-1 1 308,26 8 0,-8 2-150,-13 6 0,-12-1 759,-9 0 1,-9 4-391,-13 0 0,-14 3-179,-17-3 1,-12 3-698,22-15 1,-2-1 0,0 1 0,-1-1-94,0-1 1,0-1 0,3 0-1,1 0-1810,-26 8 0,6-7 1119,5-8 1,11-2 954,8-1 0,5-2 0,5-5 0,-3-5 0</inkml:trace>
  <inkml:trace contextRef="#ctx0" brushRef="#br0">23826 5831 8455,'0'-11'3362,"0"0"0,5 2-3563,2 2 1,10 2-168,5 5 0,7 11 3327,3 7 0,0 16-1925,3 12 1,-18-18 0,0 1-711,-1 2 0,-1 2 1,-1 1-1,-2 1-97,0 4 0,-2 0 0,-2 0 0,-1-1-286,-2 3 0,-3 0 0,-3-1 1,-3 1-140,-1 2 0,-4-1 0,-2-3 0,-3-2-328,-1-1 1,-1-1 0,-3-1 0,0-2-323,-4 1 1,0-2 0,-2 0 0,0 0 847,-3 1 0,-1-1 0,2 0 0,-1 0 0,-2 2 0,-1 1 0,1-1 0,0-1 0</inkml:trace>
  <inkml:trace contextRef="#ctx0" brushRef="#br0">13944 10204 8317,'-21'-21'2058,"6"4"-1008,4 3-289,1 7 0,8 8-185,-1 10 0,2 5-129,1 9 1,0 7 93,0 7 1,0-1-114,0 1 0,0 1-452,0 6 0,0 5 221,0 2 0,4 3-586,3-7 0,-2 2-9,-1-1 0,0-1-659,0-6 0,-2-6 169,-5-9 1,-4-4-744,-7 0 0,-3-6 543,-4-4 1,-2-7 625,-2-3 0,-1-12 462,-2-6 0,-7-10-91,11-8 1,-8-8 90,7-10 0,4-2-13,10 21 1,1-2 0,0-1-1,1-1 154,3-4 1,1 0 0,0-1 0,2 1 131,2 2 1,2 0-1,5 0 1,2 1-92,1 0 1,3 1 0,5 1 0,2 2 7,3 2 1,2 3 0,0 2 0,3 3-20,4 3 1,2 2 0,0 2 0,1 2 36,5 0 1,0 1-1,-1 2 1,0 2-20,1 0 1,0 2-1,-2 2 1,1 1 47,0 1 0,-1 0 0,-2 2 0,-1 0 12,1 1 1,-2 2 0,16 9 459,-10 9 1,-19 1-177,-12 7 1,-13 3-191,-9 3 1,-14 4-58,-14-3 0,17-17 1,-2 1-291,-3-2 1,0-1-1,-4 2 1,0-1 38,-1 0 0,-1-1 0,2-1 0,-1 0-88,-1 0 0,1 0 0,2-1 1,1 0-156,0-4 1,0-1-1,2 2 1,1-2-549,-24 5 0,15-2-1944,9-6 2700,15-3 0</inkml:trace>
  <inkml:trace contextRef="#ctx0" brushRef="#br0">14849 10172 8269,'-5'-17'181,"4"-2"122,-3 5 0,3-3 74,1 2 0,0 0-120,0 1 1,0 2 1223,0-2-946,0 2 1,-4 1 111,1 1 1,-2 4-133,2 2 0,0 3-175,-4 1 0,1 5-39,-1 2 0,-2 8 93,2 7 1,1 5-2,-1 8 1,4 8-141,0 6 1,1 3-670,2 2 1,2 4 459,-1-28 0,1 0 1,2 1-1,2 0-282,0 2 1,2-2 0,3-1 0,0-1-109,-1 0 0,2-1 0,16 22-496,0-4 1,2-5 283,-2-5 0,-3-7-130,-7-11 1,2-4-1864,-2-7 2551,-3 3 0,5-9 0,-3 4 0</inkml:trace>
  <inkml:trace contextRef="#ctx0" brushRef="#br0">15359 10746 8312,'-21'-4'1665,"0"-2"0,5-5-865,6 1-833,4 4 84,6-4 0,1 1 220,2-5-429,-1-5 272,2 2 0,1-9-48,2-2-54,3-3 0,-1-2 54,-2-3 1,3-1-139,-3-6 0,1-5 165,-1-6 0,2 5 76,-1-5 1,1 6 195,2 2 0,-1 1-142,1 10 0,0 6 68,-1 11 1,1 4-13,-1 11 1,6 5-9,2 9 1,3 5-124,4 9 1,2 8-220,5 10 1,1 4-127,-15-21 0,-1 1 1,-2 0-1,0 1 93,1 0 0,0 0 1,9 27-463,-13-27 0,0 0 0,-2 2 1,-1 0 201,1 0 1,-2 0 0,0 24-503,-1-1 1,-10-10-79,-8 0 1,-5-8-963,-9 1 1906,-2-13 0,-10 6 0,-2-11 0,-2-2 0,-2-6 0</inkml:trace>
  <inkml:trace contextRef="#ctx0" brushRef="#br0">15327 10651 8312,'-6'-32'869,"2"3"201,4 1 0,5 8-490,6-1 0,6 5 72,7-1 0,4 4-27,4-2 1,-1 4-192,1 0 1,5 1-349,2 3 1,1-1 102,-1 5 1,-2-2-924,-5 1 1,-6 3 733,-5-2 0,5 6 0,-3 3 0</inkml:trace>
  <inkml:trace contextRef="#ctx0" brushRef="#br0">16327 10640 8088,'-6'-7'81,"3"0"0,1 0 272,2-4 1,2 1-36,1-1 1,2-1 229,2-2 1,6-6 98,-2-5 0,3-6-204,0-1 1,-2-1-23,2-6 0,1-5-70,0-5 1,2-4-436,-3-4 1,-6 28 0,0-1 163,-1-2 0,0 0 0,-1-1 0,1 1-75,2-2 1,0 0 0,-1 5 0,0-1-5,10-26 0,1 7 180,-5 10 0,4 8-439,-4 10 69,0 5 166,-3 10 1,3 1-134,0 5 0,4 2 20,-4 5 0,1 5 222,0 9 1,-2 9 14,4 2 0,-4 11 178,2-1 1,-4 8-9,0-1 0,-2 7-142,-1 1 0,-5-27 1,-1 0-435,2 27 0,-2-5 75,5-6 1,1-7-860,2-4 1,1-4 154,-1-6 934,1-5 0,1-8 0,2 2 0,3 3 0</inkml:trace>
  <inkml:trace contextRef="#ctx0" brushRef="#br0">17518 9693 8251,'-10'-21'0,"-1"4"0,5 2 0,6 20 0,7 9 0,-2 9 0,-1 9 0,0 1 0,0 3 0,1-2 0,-2 5 0,-2 1 2709,3 7 1,-2 5-4074,2 4 0,-3 0 1034,2-6 1,-6 2 0,-3-4 0</inkml:trace>
  <inkml:trace contextRef="#ctx0" brushRef="#br0">17338 9959 8214,'0'-33'0,"1"0"0,0 1 0,1 0 0,5-1 0,2 1 625,2 3 0,2 1 1,5 2-1,2 1-423,23-17 1,6 9 295,1 8 0,2 7-92,1 4 1,0 3 47,1 4 0,-5 9-94,1 8 1,-5 7 70,1 8 0,-13 3-633,-8 7 0,-9 0 337,-9 4 1,-8 1-227,-9 6 0,-7-7-67,-8 0 1,-7-1-202,-7-3 0,-2-2 171,-2-1 0,2-8-37,2 1 0,4-4 302,6-7 1,4-3-153,8-4-99,6 0 1,21 0 363,11 0 0,13-3-189,9 3 1,5-4 79,9 5 0,-4-1 138,0 3 1,-9 1-104,-9 0 0,-12-1 173,-9 1 0,-18-1-549,-13 1 1,-18 3 125,-11 0 1,-6 1-1087,-4-5 0,0-3 757,26-3 1,0 0 0,-26-2 462,0 1 0,0-1 0,-1-2 0,-2 0 0</inkml:trace>
  <inkml:trace contextRef="#ctx0" brushRef="#br0">18422 9512 8269,'11'0'0,"1"0"3327,2 0-2288,7 10 1,2 7 248,2 15 1,-4 5-603,-3 6 0,-3 4 3,-4 2 0,-5 4-301,-3 0 0,-3 0-462,-3 0 1,-8-1-249,-7-2 1,-7 1-468,-3-5 0,-7-4 34,-4-3 1,-5-1-922,1 1 1,-2-2 1675,6-5 0,-2 1 0,-2 2 0,1 4 0,-1 3 0</inkml:trace>
  <inkml:trace contextRef="#ctx0" brushRef="#br0">19103 10023 8144,'-16'-38'2246,"9"6"2367,14 7-4138,19 8 1,14 1-889,9 6 0,1 0-221,3 3 1,-3-1 629,0 4 1,-4 1-429,3 3 1,-5 1 343,-1 2 1,-12 5-1292,-9 6 1,-10 2 674,-9 6 0,-4 4 314,-6 2 0,-11 4 452,-14 3 0,-6 0 53,16-16 1,-2 1-1,-19 17 33,20-17 1,-1-1 0,-18 13 359,3-7 0,6-4 3269,4-3-2448,11-2 0,3-10-776,15-3 0,16-6-232,12-5 1,9-1-3456,9-2 3134,2-4 0,5 3 0,1-3 0</inkml:trace>
  <inkml:trace contextRef="#ctx0" brushRef="#br0">20167 9406 8387,'-31'-11'0,"3"1"967,11 4 0,14 2 1341,13 8 0,7 7-660,8 11 1,2 5-870,5 8 0,1 3-819,2 5 1,-16-20 0,0 1 180,2 1 0,1 0 0,-1 2 0,-1 1-437,0 0 1,-1 1 0,-1 1-1,-1 2-148,-2-3 0,-1 2 1,-3 0-1,-1 0-814,-2 2 0,-2-2 1,1 24 30,-3-6 1227,-12-8 0,-1-2 0,-8-8 0,-2-3 0,-1-5 0</inkml:trace>
  <inkml:trace contextRef="#ctx0" brushRef="#br0">20443 9278 8355,'43'-21'0,"4"1"0,3 2 0,5 7 475,2 8 1,2 3 701,-6 3 1,-4 3 272,-14 5 0,-10 4-680,-14 3 0,-8 7-327,-10 3 0,-9 3-771,-13 1 0,-7 0 295,-7 0 0,-5 0-222,20-16 1,-1 0 0,1-1 0,-1 0 245,1 0 1,-1-1 0,1 1 0,1-1-2719,-19 11 2727,0 0 0,2-4 0,3 0 0,3 1 0,1-1 0</inkml:trace>
  <inkml:trace contextRef="#ctx0" brushRef="#br0">21199 9502 8288,'-22'-16'2124,"6"6"265,2-1 1,1 7-1328,-2 11-1461,-1 10 309,-10 15 1,0 6-1786,-3 4 3969,-1 1-1312,12-1 1,-1 6-1491,12 1 431,2-1 0,15 3-627,4-5 0,6-1-982,5-6 0,2 1 579,5-5 0,0-5 1307,0-9 0,2 0 0,-2-5 0,-5-3 0,-3-4 0</inkml:trace>
  <inkml:trace contextRef="#ctx0" brushRef="#br0">21326 10172 8077,'11'-5'119,"-2"3"72,-2-5 0,3 0 85,-3-4 0,2-4 347,2-3 1,0-7 32,-1-3 0,1-8-217,0-3 0,0-5-59,4-5 1,-4-1 71,4-7 1,1-1-203,2 2 1,-8 27-1,1 1 39,14-25 0,-3 10-15,3 8 1,-2 9-13,-2 12 1,0 4-1,0 10 0,1 11-247,-1 6 1,0 9 101,1 10 1,-1 7-232,0 6 0,-4 0-133,-3 0 0,-6-3-1093,-1 4 0,-4-3-34,0 7 0,-8-10-1926,-5 3 3300,-10-4 0,-6-8 0,-5 1 0,-1-3 0,-2-3 0</inkml:trace>
  <inkml:trace contextRef="#ctx0" brushRef="#br0">21358 9842 8258,'6'-15'714,"8"-1"90,0-1 0,11 2-235,7 8 0,6 3-193,8 4 0,-1 0 282,5 0 0,-2 4-441,2 3 0,-3-1-1176,-5 1 0,-4 1 219,-2 2 740,-13 1 0,-3-1 0,-9 1 0</inkml:trace>
  <inkml:trace contextRef="#ctx0" brushRef="#br0">22135 9310 8254,'16'0'1466,"5"1"-1100,1 3 1,4 8 1471,6 9 0,-5 6-877,-2 9 0,-1 6 176,-2 8 0,0 5-304,-8 2 1,-4 0-209,-7-4 1,-7-3-933,-7-1 1,-10-4-937,-11 1 0,-2-3-3362,-9-4 4605,3 2 0,15-23 0,0-1 0,-22 19 0,-3-3 0,1-3 0</inkml:trace>
  <inkml:trace contextRef="#ctx0" brushRef="#br0">22986 9555 8211,'-5'-11'1422,"4"1"1,3 4-660,12 2 0,5 9 291,13 5 1,-1 6-436,8 5 0,1 5-544,6 2 0,-2 3-250,2 1 0,-4 0-576,-3 0 1,-3-1-193,-8-3 0,-3 2 663,-7-6 1,-4 0 279,-7-6 0,-2-3 0,-5-4 0</inkml:trace>
  <inkml:trace contextRef="#ctx0" brushRef="#br0">23283 9512 8246,'-10'-16'1622,"-1"0"-608,5 10 536,1 2-1004,10 13 1,-4 4-13,3 12 0,-3 2-99,-1 5 1,0 5-575,0 2 1,-5 7 202,-2 3 1,-2 0-2098,-2 1 1,-1-1 2032,-2 4 0,-7 1 0,-6-1 0</inkml:trace>
  <inkml:trace contextRef="#ctx0" brushRef="#br0">23847 9374 11423,'5'11'1156,"2"9"-1279,7 4 0,1 17 203,3 8 0,-2 5-127,-11-25 0,0 2 0,1 28-61,-4-29 1,0 0 0,-1 23-1013,-1-6 846,-5-4 0,-6 5 0,-5 0 0</inkml:trace>
  <inkml:trace contextRef="#ctx0" brushRef="#br0">23762 9225 8371,'26'-26'0,"2"8"0,8 0 0,6 10 1022,8 5-941,2 1 0,4 8 627,-3 5 1,-7 6 236,-11 7 0,-8 4-720,-5 4 0,-10 4 43,-9 3 1,-9-1-813,-8 1 0,-12-5 244,-13 2 1,-7 0-6,21-17 1,0-2-1,0-1 1,-2-1-436,-26 9 1,0-1 739,0-2 0,2 0 0,0-2 0,0-4 0,2-6 0</inkml:trace>
  <inkml:trace contextRef="#ctx0" brushRef="#br0">24347 9427 8477,'-17'0'0,"0"2"0,6 6 1613,-2 3-1229,7 20 0,-1-1 3444,0 9-2564,0 4 0,0 1-790,0 2 0,6-2-204,1-1 0,5-1-2092,10 1 0,2-5 971,8-3 1,-2-10-280,1-4 0,0-7 1130,1 0 0,-3-2 0,4-1 0</inkml:trace>
  <inkml:trace contextRef="#ctx0" brushRef="#br0">24560 9395 8302,'12'10'1176,"2"4"1,-2 11-477,2 7 0,2 4 76,2 7 0,-3 5-808,0 5 1,-4-3-297,0 3 1,-5-7-511,-3 1 1,-3-5-2246,-3-3 3083,-8-2 0,-10-10 0,-6-1 0</inkml:trace>
  <inkml:trace contextRef="#ctx0" brushRef="#br0">24666 9236 8302,'21'-22'0,"3"2"294,4 2 1,5 8 368,10 6 1,0 8-247,-1 3 1,-2 11 47,-4 3 0,-8 7-297,-14 1 0,-1 5-102,-9 1 1,-2 4-1044,-5-3 0,-13-1 610,-9-3 1,-5-3-480,-6-1 0,-2-5 440,-4-2 0,4-5 118,3-5 1,6-5 112,4-3 811,3-1-551,10-2 0,5-4 61,14 1 1,10-1 726,11 4 0,4 0-351,3 0 0,0 6 157,4 5 1,-1 4-134,1 6 0,-8 0-33,-6 1 1,-7 3-241,-4-1 0,-7 1-220,-3-3 1,-14-5-14,-7 1 0,-12-5-250,-6 1 1,-5-2-2697,1-1 2659,-3-1 0,0 1 0,-1 0 1</inkml:trace>
  <inkml:trace contextRef="#ctx0" brushRef="#br0">25038 9055 8302,'11'0'2054,"2"0"-1592,5 0 1,4 10 316,10 8 1,8 13-441,3 11 0,-22-16 0,-1 2-1379,0 3 0,-1 1 1040,-1 2 0,-2 1 0,3 2 0,-1 0 0,-2 1 0,-1-3 0</inkml:trace>
  <inkml:trace contextRef="#ctx0" brushRef="#br0">25357 9810 8302,'-18'31'486,"0"0"0,-1 0 0,-1 1-486,-7 4 0,-2-1 0,-4 3 0,-3-1 0,-8 3 0,1 0 0</inkml:trace>
  <inkml:trace contextRef="#ctx0" brushRef="#br0">12189 13428 8302,'-15'-11'465,"3"-2"-187,-2 2 388,7-2 1,-1 8-158,4-6 1,-1 5 720,2 2-797,2-1 1,-4 5 30,5 0 1,5 5-19,2 10 1,-1 1 83,1 6 0,0 2-180,4 1 1,-4 6-56,0 1 1,0 0-190,3 3 1,-2-2 166,-1-1 0,-5 5-595,2 2 0,-3-2-353,-1-2 1,0-2-752,0-1 1,-5-4 330,-2 1 1,-3-7-1919,0 0 3013,-1-11 0,1-1 0,-1-4 0</inkml:trace>
  <inkml:trace contextRef="#ctx0" brushRef="#br0">12296 12811 8055,'-5'-28'788,"0"6"199,-2 4 1,3 5-526,4-1 1,0 2 69,0 2 738,0 4-345,0 1-1363,0 5 0,3 1 25,1 3 0,0 2-2239,0 4 2652,-3 6 0,9 0 0,-5 5 0</inkml:trace>
  <inkml:trace contextRef="#ctx0" brushRef="#br0">12785 13364 8183,'0'-17'0,"0"2"0,0 4 1144,0 1-699,0-1 1,1 0 573,3 1-615,-3 4 1,8-2 118,-1 4 0,1 1 160,2 3 0,-4 0-46,0 0 1,0 4-181,4 3 1,-4 8-37,0 2 0,-5 8-108,2 3 0,0 4-59,0 4 1,-1-2-175,-3 5 1,4-1-191,0 1 0,-1 4-159,-3-1 0,1-4-522,3 1 1,-3-6 127,3-5 0,0-2-475,0-4 1,1-7-363,-2-4 1,-1-5 533,6-6 0,-6-6 966,1-5 0,-1-9 0,-2-7 0</inkml:trace>
  <inkml:trace contextRef="#ctx0" brushRef="#br0">12796 12757 8177,'-17'-16'0,"-2"-3"1482,5 5 0,5 0-654,5 3 1,3 0 2020,1 1-1384,0-1 568,0 0-1024,0 6-1140,0-5-561,0 9-20,0-4 0,3 6-222,1 3 1,0-2 432,-4 5 1,0 0 500,0 4 0,4 0 0,2-1 0</inkml:trace>
  <inkml:trace contextRef="#ctx0" brushRef="#br0">13445 12992 8016,'-11'-32'225,"1"3"56,3 1 1,3 5 1419,4 2-1105,0 0 0,0 5 885,0-1-547,4-3 0,2 9-397,5 0 0,-4 2-142,0 5 1,0 1-250,4 3 1,-4 6 81,0 4 1,-1 3 155,1 9 1,1-2-150,-4 8 0,4 0-115,-1 4 1,-1 6 16,1 5 0,0 4-469,4 6 1,-4 1 43,0-1 1,1 5 144,-1-28 0,1 0 0,-2 2 1,1 1-43,1-1 0,1 0 0,-2-1 0,0-1-12,11 23 0,-5-5-410,1-6 0,-3-6 218,-4-11 0,-2-5 154,-5-10 1,-5-4 177,-2-2 0,-7-3 287,-4-1 1,-6-4 322,0 1 0,-6-5-321,2 1 1,-3-3 471,-1-1 0,0 2-409,0 2 1,5 2 146,2 5 0,3 3-159,1 4 1,9 0-268,5 7 1,5 2 25,6 2 0,8 2-227,9 2 0,11-5-138,11 1 0,5-5-125,9 1 0,-3-7-652,3-3 0,-6-3 445,-2-1 0,-5-1-789,-1-3 0,-12-5 263,-9-5 0,-10-4 1181,-9 4 0,-2-5 0,-1 1 0,0-2 0</inkml:trace>
  <inkml:trace contextRef="#ctx0" brushRef="#br0">12487 13960 8030,'-15'-11'1888,"8"1"-1198,-3-1 1,10 0 1053,0 1-1171,5 4 1,2-4 250,7 3 0,2 1 408,1-1 1,4 5-1339,-4-2 0,-1 3 97,-2 1 1,-2 0-1036,-2 0 1,1 0 750,0 0 0,-4 5-1340,0 2 1633,-5 2 0,3 2 0,-5 0 0</inkml:trace>
  <inkml:trace contextRef="#ctx0" brushRef="#br0">13232 13939 10776,'0'-8'1646,"0"1"-1300,0 5 1676,0-3 1367,0 5-3239,5 0-410,-4 0 0,3 1-171,-4 3 1,0-2 353,0 5 0,0-3 77,0 3 0,-4 0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FF8000"/>
    </inkml:brush>
  </inkml:definitions>
  <inkml:trace contextRef="#ctx0" brushRef="#br0">12913 4586 9584,'-6'-5'-1222,"-4"-1"777,3-4 604,3-1 1,-1 4 628,5 0 1,0 3-258,0-3 1,0 4-262,0-5 1,5 5-117,2-4 0,2 3 168,2-3 1,3 5-327,0-2 0,5 0 24,-1 0 0,3-3 206,4 3 0,2-3-7,5 4 0,5-6-44,2 2 1,7 1-305,3-1 1,7 0 231,1-3 1,-26 5 0,0 0-318,1 2 0,0-1 1,-1 0-1,1 0 112,-1 2 0,1 0 1,1-1-1,-1-1-234,25 1 0,-2-1-70,-13 4 0,-1 0-24,-2 0 1,-3 0-142,-8 0 1,-6 0 140,-8 0 0,-7 5 129,-4 2 0,-3 6-86,-3 1 0,-13 5 342,-8-1 0,-7 2 36,-5 1 0,-6 2 9,-8 1 0,-2 4 0,26-12 0,-1 0 0</inkml:trace>
  <inkml:trace contextRef="#ctx0" brushRef="#br0">13328 4692 9584,'-43'0'0,"6"0"0,5 0 0,2 0 263,5 0 1,5 0 500,6 0 353,2 0-505,6 0-328,15-4 1,6 2 170,13-1 0,1 0 2,7 0 1,2 1-58,4-6 1,4 5-108,0-4 0,6 1-316,2-1 0,0-3 231,-24 7 0,0-1 1,26-5-474,1-2 0,-2 4 278,2 0 1,-5 0-146,5-4 0,-11 2-22,0 2 1,-5-2-7,-9 6 0,-2-4-477,-9 3 1,-5-1-58,-1 2-171,-4 2 1,-5-3-186,-2 8 1,-5 2 1202,-6 4 0,-5 10 0,-10 3 0</inkml:trace>
  <inkml:trace contextRef="#ctx0" brushRef="#br0">21805 4203 8547,'-11'-26'0,"2"3"-7,2-1 1,2 2 227,5 5-234,0 6 0,1 3 248,3 4 143,-3 1 1,8 3-34,-2 0 0,4 0 130,3 0 0,4 0-259,7 0 0,2 0-61,5 0 0,4 0-130,3 0 0,9 0-147,5 0 1,0 1 40,4 2 0,-3-2 86,-1 3 0,5-2-36,-27 0 0,-1 0 1,23-1-140,-4 3 1,-5-3-236,-5-1 1,-3 3 20,-8 1 1,-7 1-728,-7-2 675,-6-2 0,-14 9-73,-12-3 0,-8 2-33,-10 2 1,-6 0 541,-8-1 0,-8 6-217,27-8 0,-1 1 0,0 0 0,0-1 217,-2 1 0,0 0 0,2-3 0,-1 1 0,1 0 0,0 0 0,0-1 0,-1 0-36,0-1 0,-1 0 0,-25 5 37,2-3 0,12-2 362,10-5 1,11-5 707,7-2 1,9-3-649,8 0 1,11-1 21,10 0 1,11-3 65,11 0 1,9 0-259,-22 8 1,0 1 0,2 0 0,0 0 31,2-1 0,-1 1 0,1 0 0,0-1-136,3 1 0,0 0 1,-3 0-1,0 0-9,1 1 1,0 1 0,-1 0 0,-1 1 279,-1 2 0,-1 0 0,27 0-110,-4 0 0,-15 0-422,-11 0 1,-13 0-36,-4 0 0,-9 0-1241,-2 0 0,-10 6 89,-12 5 1,-8 4 1298,-9 7 0,-3-6 0,0-1 0</inkml:trace>
  <inkml:trace contextRef="#ctx0" brushRef="#br0">18391 7938 8159,'-38'-5'0,"6"-1"0,7-5 320,12 1-123,-1-1 0,9 0 191,-2 1-317,-2-1 206,3 0-78,0 1 1,1 3 27,5 0 1,0 3 228,0-3 22,0 5-273,0-8 0,1 9-227,3-3 1,-2 0 118,5 0 1,0 1-174,4 3 1,4-4-17,3 0 0,7 1 3,3 3 1,8-5 47,3-2 1,8 1 23,6-1 1,-20 2 0,3-2-359,4-1 1,1-1-1,7-1 1,2-1 372,5 1 1,0-1 0,3 0 0,1 0-369,-18 3 1,1-1 0,-1 1-1,2-1 1,0 0 0,0 0 367,3-2 1,0 0 0,0 1-1,0-1 1,0 1 0,-1 0-45,1 0 0,-1 1 0,-1 0 0,-1-1 0,-1 0 0,0 0-320,17-2 1,-1-1 0,-2-1 0,-1 0 308,-4 1 0,1 1 0,-1-2 0,-1 1-135,-3 2 1,-2 1 0,-4-2-1,-2 1 131,-7 4 1,-1 0-1,20-11 615,-5 4 0,-9 0-366,-12 3 2071,-5 1-2055,-14 4 1,-3 1 391,-6 5 1,-3 0-869,-5 0 1,1 5 560,-1 2-289,-4 7 0,-2 7 0,-4 6 0</inkml:trace>
  <inkml:trace contextRef="#ctx0" brushRef="#br0">21401 9874 8342,'0'-15'0,"0"3"0,0-2 59,0-3 153,0 5 0,0-8 514,0 2-380,0-2 1,0-1 21,0 0 1,0-2 193,0-2 1,4 3-408,3-3 0,-1 3 106,1 0 0,1 6-40,2 2 1,-3 3 38,0 4 1,-3 2-269,3 5 1,-5 9 8,2 1 1,-3 11-83,-1 1 0,0 7 14,0 3 1,0 1-61,0 6 0,-3 0-80,-1 4 1,-1-4 106,2 0 1,2-1-48,-3 1 1,3 1 64,1-5 1,0 1-164,0-4 0,1 0 11,3 0 0,5-5-263,5-2 1,5-11-108,-1-4 1,5-6-1093,2 0 1696,10-3 0,-7-6 0,9-1 0</inkml:trace>
  <inkml:trace contextRef="#ctx0" brushRef="#br0">22060 9725 8350,'-11'-11'0,"6"1"-175,0 4 175,5 6 0,0 7 814,0 7-444,0 3 1,-1 5-167,-3 3 1,3 2-86,-3 5 0,3 0-166,1 0 1,0 1 129,0 2 1,5-1-398,2 1 0,4-7 206,3-3 1,-1-8 135,5-7 0,-1-4 122,5-6 1,0-9 192,3-5 0,-3-10-155,3-4 0,-2-8-12,-2-3 1,-5-2-113,-1-2 1,-5 1 133,-3-1 0,2-1 197,-6-2 1,1 4-203,-4-1 0,-1 7-60,-3 7 1,-6 7-243,-4 4 1,-1 10-416,1 1 1,-3 10 182,-4 8 0,-1 2-117,-3 8 1,2-2-737,-2 6 0,3 2 1194,1 1 0,-1 4 0,1 1 0,0-1 0,0-2 0</inkml:trace>
  <inkml:trace contextRef="#ctx0" brushRef="#br0">22805 9672 8285,'0'-16'0,"0"5"0,0-4 219,0 8-135,0 7 1,0 9 263,0 8-143,0 1-97,0 13 1,-5-4-95,-2 5 0,-1 1 0,1 3 1,-2-3 377,6 2-192,-6 8 0,8-9-633,-2 5 1,3-6 207,3-5 0,3 0 270,5-11 0,4-4 51,3-13 0,3-2 190,4-5 1,1-10-176,2-11 1,2-4 79,-5-3 0,-2-7-119,-5-4 0,0-5 423,-8 2 0,-1 0 163,-9-1 0,-1 6-149,-3-3 0,-7 3-182,-6 5 0,-8 2-72,-4 16 0,-1 3-489,-2 11 0,0 2-24,0 5 0,4 6-220,-1 5 0,6 5-221,-2 9 0,7 2-2015,4 5 2714,7 0 0,2 2 0,5 1 0,0-1 0,0 1 0</inkml:trace>
  <inkml:trace contextRef="#ctx0" brushRef="#br0">23539 9587 8485,'0'-27'576,"1"2"-405,2 7 0,0 7 163,4 8 0,-5 3-83,2 3 0,-3 8 71,-1 7 1,-1 3 2,-3 4 1,-1 3-88,-2 8 1,-1 1-747,5 6 1,-5-4 204,5 0 1,-1-3 13,4 3 1,5-3 195,2 0 1,7-6-125,4-8 1,10-7 145,4-4 1,11-11 300,-1-11 1,3-10 42,-2-11 0,-1-6-112,-20 16 1,-1-2-1,-2 0 1,-1-1 551,-2-1 1,0-1 0,10-26 10,-9 0 0,-6-4-165,-8 0 1,-4-2-572,-6 6 1,-9 8-33,-13 13 0,-9 7-1516,-8 11 1,-3 5 1559,-12 9 0,31 0 0,0 2 0,-3 1 0,0 1 0,-2 3 0,-1 0 0,-2 3 0,0-1 0</inkml:trace>
  <inkml:trace contextRef="#ctx0" brushRef="#br0">22167 6969 8251,'-17'-21'0,"5"0"-187,5-1 0,5 2 264,-2 3 0,3-2 454,1 4 0,3-2 174,1 3 227,0-1-469,0 9-212,-3 2 1,5 13-33,-2 5 1,-3 6 76,3 5 0,0 1-181,0 3 1,4 5-83,-1-2 0,3 2-191,0-2 0,1 4-126,0-1 1,1-3-318,2-4 1,2 1-40,6 3 1,2-6 283,1-5 0,5-1 356,-2-6 0,-2 0 0,0-3 0</inkml:trace>
  <inkml:trace contextRef="#ctx0" brushRef="#br0">22422 6969 8279,'-33'-38'0,"8"2"0,14 4 1427,5 0-838,11 5 0,2 2 233,7 7-571,8 8-60,5 0 0,11 5 95,4-2 0,10-1-457,-22 6 0,0 0 1,4 1-1,0 1 232,1 3 1,1 1-24,-2 1 1,0 2 0,-1 4-1,-1 1-267,-1 0 1,-1 0 0,16 16 170,-4 4 0,-16 3-516,-8 1 0,-10 3 240,-4-4 1,-9 0 509,-6-3 1,-9-4 214,-8-4 0,-8-2 324,-3-5 0,2 1-360,-2-7 1,4 2 124,0-6 0,7-1 0,3 1 1,7-5 236,4 2-767,7-3 1,11-1-57,11 0 1,12-5-818,5-2 1,10-1-48,1 1 0,6-3-532,1 3 1,1-2 466,-1-2 1035,-3 0 0,-5-2 0,1 0 0,-1 0 0,1-1 0</inkml:trace>
  <inkml:trace contextRef="#ctx0" brushRef="#br0">23273 6873 8446,'-22'-10'374,"6"-1"1,2 1 1582,7-1-1492,2 5 0,10 6-194,2 7 1,7 7-66,4 4 0,3 3 82,4 4 1,3-1-793,8 4 1,1-4 8,6 1 1,5 1 226,6-2 1,-26-13-1,3-3-70,2-1 0,1-3 1,-2 0-1,1-2-76,1-1 1,-1-2 0,-1-2-1,-2-1 44,23-10 0,-14-8 115,-21-10 0,-11-4 1448,-18-3 1,-16-6-928,6 21 1,-4 2 0,-4-1 0,-2 1 378,-2 2 1,-2 1 0,0 0-1,-2 1-92,0 2 0,0 0 1,-2 3-1,0 0-265,0 2 1,0 1-1,0 3 1,0 2-411,1 2 1,1 3-1,0 5 1,1 3-792,0 1 0,1 3 913,3 5 0,0 4 0,0 0 0,0 3 0,3 3 0,2 2 0,0 1 0,-1-1 0</inkml:trace>
  <inkml:trace contextRef="#ctx0" brushRef="#br0">4244 9778 8416,'0'-10'0,"0"-1"0,0 0 0,0 1 705,0-1-318,0 0 0,0 1 595,0-1 1,4 0-390,-1 1 0,2-1 300,-2 1 1,-1-5-365,1 1 1,2 0 432,-2 3 1,1 1-265,-4-1 0,3 0 544,1 1-720,0-1 0,-3 4 912,2 0-1182,-2 5-49,4-3 0,-6 13-66,-3 3 1,-1 8 73,-6 2 1,4 5-106,0 6 1,0 5 109,-4 2 0,0 1-147,1-1 0,4 1-96,2-5 1,0 4-110,0-3 0,0-2-325,4-5 1,2-1 274,1-7 1,3 2-900,5-9 1,-4 0 488,0-3 1,0-5-1171,4-3 1,-4-2 554,0-1 0,-5-1 172,2-2 0,-3-3 74,-1-5 0,0 0-1512,0 1 2477,-5-6 0,-10 0 0,-8-5 0</inkml:trace>
  <inkml:trace contextRef="#ctx0" brushRef="#br0">4138 9640 8377,'0'-32'434,"4"0"1,8-5 637,9-2 0,7 3-145,7 0 0,3 3-177,4 1 1,7 0 49,-23 16 1,1 0 0,25-10-146,1 5 0,-4 2 279,-7 9 0,-4 1-195,-2 9 1,-14 3 158,-8 4 0,-7 5-406,-7 9 0,-2 5 18,-5 2 0,-5-1-405,-9 2 1,-5-1 121,-3 4 1,-1 0-738,-2 0 1,1-5 378,3-2 0,-2-3-481,5 0 1,0-1 249,4 0 0,1-4-185,2-3 499,3-7-755,9-2 0,10-6-436,6-3 1239,8-2 0,3-9 0,6-2 0</inkml:trace>
  <inkml:trace contextRef="#ctx0" brushRef="#br0">4935 9331 8319,'5'-15'-66,"1"-2"1,3 0 863,-1-1 0,0 5-237,-5-1 0,4-2 1065,-3 2 0,3-4-248,-3 4 1,-1 4 252,-3 3 1,0 3 1649,0-3-1686,0 5-1048,-5-3 1,0 11-120,-6 4 0,-3 7-300,0 8 0,-1 5 87,5 6 0,-1 5-341,0 2 0,1 4-420,-1 6 1,2-3-128,2 0 0,2-4 242,5 3 1,5-5 69,2-1 1,7-10 563,4-8-1,3-9-137,4-5 1,-2-2 124,6-5 1,-4-5-47,3-6 0,-4-6-188,0-2 0,-1 1-923,-2 4 1,-4 4-4225,-3 2 5191,-7 3 0,-2-4 0,-5-1 0</inkml:trace>
  <inkml:trace contextRef="#ctx0" brushRef="#br0">5542 9395 8489,'0'6'-1358,"0"-1"1226,4-5 541,-2 0-151,2 0 102,-4 5-143,0-4 30,0 3-1633,0-4 806,0 5 124,0-4 318,0 4 430,0-5 39,0 5 1,-3-3 661,-1 5 1,1-3-458,3 3 0,-4-4 353,1 5 1,-1-5 374,4 4-740,-5 0 0,4 4-181,-2 0 0,-2-1 13,1 1 1,1-4-5,3 0 0,-1 0-51,-3 4 1,3-4-319,-3 0 0,3-3 331,1 3-93,0-5 125,0 7-183,0-7 71,0 2 1,0-12-132,0-3 1,4-5 17,-1 2 0,4-5-119,-3 1 0,1-3 145,-2-4 1,-1 0-249,6-7 0,-3 1 51,3-8 0,1 4-22,-2-4 0,1-1 138,-1-6 0,3 7 43,-3 0 1,2 6 91,2 4 0,-4 3 230,0 5 1,-3 4 662,3 3-586,-5 2 0,7 2 936,-6-1-495,5 5-465,-6 1 1,6 7-205,-5 1 0,4 3-195,-3 5 1,4 4-160,-1 3 1,3 0-333,0 3 0,1-2-504,0 6 0,-2-3 490,-2-1 1,3 1-77,-3-1 0,1 0 106,-1 0 0,1-1 239,-4-2 1,1 1 97,-2-5 0,-2 4 242,3-4 0,-3-3-36,-1-4 217,0 0 25,0 4-206,0-5 199,0-2-347,0-13 0,0 2 114,0-7 0,0 2-90,0 1 0,4-3 6,-1 0 1,2-5-7,-1 1 0,-2-2 8,5-1 0,-3-1-144,3 1 1,-4-1 139,4-3 1,-1 1-156,1-4 0,3 3 117,-3-3 0,-2 3 41,-2-4 1,2 6-70,-2-2 0,2 3-21,-1 0 1,-3 2-21,2 2 0,0 0-125,0 3 1,-2 5-1977,3 3 983,-3 4-1331,4-1 0,0 8 1233,2 3 0,1 9-1285,-4 5 2539,-1 0 0,-3 10 0,0-4 0</inkml:trace>
  <inkml:trace contextRef="#ctx0" brushRef="#br0">5988 9289 8243,'0'-11'782,"0"1"1,0-1 1087,0 0 0,4 4-1009,-1 0 0,6 0 133,-2-4-979,2 1 1,2 0 68,0 3 0,-4 2-211,0 5 0,-4-3-27,4-1 36,-4 1 0,5 2 47,-4-3-554,-1 3 751,2-9 0,-3 4-67,5-4 1,-4 3 148,0 0 0,2 0-9,-2-4 0,5 0 104,-5 1 0,4-1-61,-3 0 1,3 1-34,-4-1 1,1 0 32,-4 1 1,3-1-18,1 1 1,0 2 280,-4 1-251,0 5 1,-5-6-115,-2 4 0,1 2 64,-1 5 0,0 3-318,-4 5 1,0 1 88,1 2 1,3 1-489,0 3 0,3 2 174,-3-2 1,5 2 7,-2 1 0,3-3 28,1 0 0,0-2 10,0 2 0,1 1 120,3-5 1,1-1-14,6-6 0,0 3-71,-1-3 0,1-3-25,0 0 0,3-4-217,0-4 1,1 2 17,0-5 1,-4 0-230,4-4 1,0-3 131,-1 0 0,0-5 154,-3 1 1,0 3-33,-1 1 1,0 2 65,-3 1 1,1 1 121,-4-1 241,-1 0 562,-3 1-180,0-1 1,0 4 495,0 0 0,-1 4 755,-3 0-1101,3-3 0,-5 4 1730,3-5-982,2 4 107,-4-2-942,5 5 0,0 2-209,0 1 1,0 4-247,0 7 1,0-1-393,0 5 0,0 1 11,0 6 1,0-1 290,0 4 0,1-4-808,3 0 0,0-1 261,3-2 1,3-4 624,-3-3 0,2-3-110,2-4 0,0-3 775,-1-4 0,-1-9-234,1-5 1,-5-6 58,6-5 1,-3-2 202,2-5 1,1-5-178,0-2 1,-4 2-498,0 2 1,-4-2 153,5 2 0,-6 0-543,1 7 1,2 3-1431,-1 8 43,-1 6 1,1 7 277,-1 8 0,2 3 1527,-1 7 0,2 3 0,4 4 0</inkml:trace>
  <inkml:trace contextRef="#ctx0" brushRef="#br0">6573 9023 8243,'-4'-11'4202,"2"5"-3105,-2-3 1,5 8 953,2-3 0,0 8-1001,4 3 0,0 0-622,4 3 0,-1-1-473,1 5 1,0-1-339,-1 1 0,1-1 209,-1 5 1,-2-5-33,-1 1 1,-5-2-652,2-2 1,0 1-251,0 0 653,-1-5 0,-3-3-35,0-6 1,-3-4 538,-1-8 0,1-5-6,3-5 1,1-5-34,2-2 1,5 0 59,6-4 0,-1 4-42,4 4 1,1-1-1262,3 4 0,1 5 578,-1 5 0,-4 8-1159,-3 4 0,-2 10 1813,-2 4 0,-4 11 0,-1 0 0</inkml:trace>
  <inkml:trace contextRef="#ctx0" brushRef="#br0">6839 9055 8243,'-9'10'0,"3"-3"0,-5 1 4445,1-1-2931,4-1 0,-1 3-57,0-2 457,4 3-1206,-2 0 0,10 2 57,2 2-546,3-2 1,5 2-166,3-7 1,2 2-247,1-6 1,4 1-348,0-4 1,4-2 403,0-1 1,-3-3-660,-1-5 1,-4-4 231,-3-3 0,-4-2 119,-7-1 1,-2 0 179,-5-1 0,-5 1 273,-2 0 0,-4 1-269,-3 2 0,-3 4-120,-4 7 0,0 2-2640,0 5 3019,-1 5 0,1 5 0,0 7 0</inkml:trace>
  <inkml:trace contextRef="#ctx0" brushRef="#br0">7318 8831 8352,'0'-27'1049,"0"1"1,-1 8-430,-3 1 0,3 7 3425,-3 0-1949,3 6-1255,1-1 0,4 11-1,-1 5 0,4 5 258,-3 9 0,4 4-476,-1 6 0,3-1 56,0 5 1,0 1-880,-3 7 1,2-2-45,-1 4 0,-3 1-237,3 3 1,-6 5 431,0-28 0,-1 0 0,1 25-2051,-2-2 1,0-12 635,0-2 1,0-10-463,0-8 1,-2-9 572,-1-9 1,2-4-30,-3-6 0,-2-2 1383,-1-13 0,-7-1 0,-3-9 0</inkml:trace>
  <inkml:trace contextRef="#ctx0" brushRef="#br0">7297 8970 8339,'0'-32'432,"1"1"238,2 3 1,4-6 246,8 6 0,1 0-370,5 6 1,5 5 91,3-1 1,5 5-209,2-1 0,-2 7 117,-6 3 0,3 4 207,-3 4 1,-3 4 154,-4 10 1,-5 1-451,-9 9 1,-5 4-185,-9 3 0,-2 8-289,-13-4 1,2 5-111,-8-5 0,0 1-1162,-4-1 1,-4 1 707,1-4 1,3-2-1769,3-6 0,2-2 2345,-1-4 0,2-5 0,5 1 0,-1 1 0,1 1 0</inkml:trace>
  <inkml:trace contextRef="#ctx0" brushRef="#br0">7594 8299 8229,'5'-27'0,"2"1"2809,7 5-2026,-2 4 1,4 7 1450,-6 6 0,1 12-971,0 7 0,-2 13-537,-2 7 0,1 8-509,-4 7 1,-1 0-559,-3 11 1,0-27 0,0 0 72,1 3 1,-2 1-1,0 0 1,-2 1 215,-1-2 0,1 0 0,-2 0 1,0 1-452,0-1 0,0 0 1,0-5-1,0-1-156,-2 22 1,-2-11 25,1-13 0,4-8-102,0-7 554,3-7 1,2-7 50,3-7 0,3-8 189,7-6 1,-1-5 201,5-6 0,-1-5-125,5-2 0,4-4 391,2-3 1,-1 4-287,2-1 1,-6 7 390,2 7 0,-2 8-106,-2 7 1,-1 8 70,-2 6 1,-4 9-180,-7 9 0,1 8 14,-4 6 0,3 0-406,-4 3 0,1-2 164,-4-1 1,-5 0-818,-2 0 0,-4-1 276,-3-3 1,1-2-1866,-4-4 1,2-1 336,-2 0 1,4-5 1878,-2-6 0,4 1 0,0-5 0</inkml:trace>
  <inkml:trace contextRef="#ctx0" brushRef="#br0">8328 8491 8322,'5'-21'1218,"1"-6"0,5 9-498,-1-4 0,-3 9 3376,0 3-1199,-4-1-1547,2 10 1,-7-2-655,-1 11 0,-1 3-21,-6 11 1,1 4-155,-5 2 1,2 4-117,2 3 1,-4 6-332,-1 8 0,-2 1-221,2 7 1,6-27 0,0 0-186,0 2 1,0 0-1,-1 2 1,-1 2 40,-2 2 0,1 2 0,1-3 0,0 1-211,1 1 0,-1 0 1,1-3-1,0-2 182,3-2 1,0 0-1,-7 25-203,3-11 0,5-10-650,3-11 206,1-7-940,2-3 1296,5-9 0,0-6-966,2-7 0,-2-2 217,-5-2 1565,4-4 1,-2-2 0,2-4-1</inkml:trace>
  <inkml:trace contextRef="#ctx0" brushRef="#br0">8073 8629 8243,'-6'-32'404,"-3"5"0,8 2 1634,-3 7-253,3 3 0,2 9-851,3 3 0,-2 1 455,5 2 1,0 5-660,4 2 1,-1 7 141,1 4 0,-2 7-527,-1 3 1,1 3-394,-2 1 0,1 1-443,-1 3 0,-1 0-864,-2 3 1,-3 1-4217,3-4 5394,-3 4 1,-6-7 0,-1 4-1</inkml:trace>
  <inkml:trace contextRef="#ctx0" brushRef="#br0">8456 8799 8184,'0'-10'0,"0"-1"707,0 0 220,0 1 417,0 4-2031,0 1 687,-5 5 0,-1 5 0,-4 1 0</inkml:trace>
  <inkml:trace contextRef="#ctx0" brushRef="#br0">8445 8789 8184,'0'-6'865,"0"-4"639,0 9 329,0-8 211,5 8-1212,-4-4 0,3 10-233,-8 2 0,2 3-174,-5 4 0,0 3-1181,-4 4 0,0 1 566,1-1 0,0 0-387,3 0 0,-1-1 238,4-2 339,1 2 0,3-8 0,0 4 0</inkml:trace>
  <inkml:trace contextRef="#ctx0" brushRef="#br0">9062 8672 8342,'0'-11'-656,"0"0"663,0 1 1,-1-1-162,-2 0 1,1 4 142,-1 0 1,2 0-16,1-3 0,0 2-76,0 1-81,0 5 1,0-4 185,0 3 30,0 1 1,-2-4 387,-1 3 0,2 1-145,-3-6 0,3 1 359,1-3 1,0-1-193,0 0 1,0 3 106,0-2 1,0 5-28,0-6 0,0 3 692,0-3-104,0 1 59,0-1-134,0 5-365,5 1-285,1 5 1,4 6-110,1 5 0,-4 1 43,0 5 1,0-2-126,4 2 0,-4 5 16,0 2 1,0 6-19,4-2 1,-2 3-143,-2 1 1,3 0-79,-3 0 0,-2 3 75,-2 1 0,-2-1 25,-1-3 1,-1 0 41,-2 0 0,-3-4 59,-5 1 0,-3-6-64,0 2 0,-4-6-63,4-1 1,-4-5 26,4 1 0,1-6-167,6-1-236,-3-4 122,9 2-2198,-4-5 1034,5-5-700,0 4 0,5-4 2071,2 5 0,7-5 0,3-1 0</inkml:trace>
  <inkml:trace contextRef="#ctx0" brushRef="#br0">9647 8895 8505,'6'-5'-30,"0"-1"6,-2-4 540,-3-1 0,5 1 784,-3-1-565,-1 5 0,2 0 457,-4 3 210,0 1 431,0-2 1007,0 4-1697,0 4-445,5-2 1,2 2-207,7-4 0,-2 0-350,2 0 0,3 0-160,1 0 1,2 0-352,1 0 0,0 0-162,0 0 1,-3 0 287,0 0 0,-5 0-1668,1 0 0,-7 1 774,-3 3 1,-4 2-499,-4 5 1,-3 3 624,-7 0 0,-4 5 134,-7-1 0,-1 0 513,-2 0 1,-3 2 335,3-2 1,2-1 217,1 0 1,3-4-236,0 2 1,2-5 2459,3-3-1237,1 3 2673,10-9-2582,2 4 1,9-5 22,6 0 0,1 0-414,6 0 1,-4-5 124,4-2 1,-1 1-251,5-1 1,-1 1-255,0-1 0,0-3 194,1 3 0,-5-2-207,1-2 1,-1 4-2728,0 0-1623,-1 5-2390,-6-3 6253,-4 5 0,4 9 0,-4 3 0</inkml:trace>
  <inkml:trace contextRef="#ctx0" brushRef="#br0">10743 9097 8456,'-11'0'-252,"-4"-4"0,3-1 58,-2-2 1,2-2 1688,1 6-1021,1-1 0,3 4 142,0 0 0,3 0-196,-3 0 0,5 5 19,-2 2 1,3-1 394,1 1 33,0 0-599,0 4 0,5-2 33,2-2 1,6-2-34,1-5 0,6 0 0,1 0 0,5 0 33,6 0 0,8-5-33,3-2 0,8-2-90,2-2 1,-22 4 0,1-1-394,2-1 1,2 0 0,6-1 0,2 0 48,0-1 1,0 1-1,4-1 1,0 1-230,-2-1 0,0 0 0,1 1 0,1-1 349,-1 0 0,1 1 0,-1 1 1,0 1-88,-3 1 0,0 0 0,-3 1 0,-2 0-85,-5 1 0,-1-1 0,-1 1 0,0 0 167,-2-1 1,0 1 0,29-2-101,-9 0 1,-5 3 354,-13-3 1,-5 5 836,-2-2-566,-8 3 1229,-6 1-1627,-6 0 0,-7 0-135,-1 0 1,-2 1-117,-2 3 0,-2 2-1312,2 5 1,-3-4-11,-1 0 1496,6 0 0,-5 3 0,4 1 0</inkml:trace>
  <inkml:trace contextRef="#ctx0" brushRef="#br0">11009 9885 8746,'0'-11'-44,"0"-1"-30,0-2 1,0 2 114,0-2 1,0 2 930,0 2 1,0 2 371,0 1 1118,0 0-816,0-3-169,0 4-934,0 1 0,0 6 37,0 3 0,0 5 60,0 5 0,0 5-269,0-1 0,0 2-242,0 1 1,0 4 189,0 0 0,0 5-400,0-2 1,0-1 41,0 2 0,0-6 49,0 2 1,0 1-353,0-1 0,0-4-499,0-3 1,0-5-3055,0 1 1748,0-2-1870,0-6 4017,0-2 0,5-4 0,0 0 0</inkml:trace>
  <inkml:trace contextRef="#ctx0" brushRef="#br0">11275 9906 8404,'-6'-5'612,"-2"-1"765,4-4-139,0-1-246,4 5 1,0 3 77,0 6 0,2 3-459,1 5 1,2 4-412,2 3 0,2 2 100,-1 1 1,1 0-246,2 1 1,-1-1-112,1 0 0,1-3-212,2 0 0,-1-5 108,5 1 0,-4-7-203,4-3 1,-2-3-56,2-1 1,1-9 133,-5-1 0,0-9 422,-3-2 0,-4-2-87,0-5 0,-5 1 86,2-2 1,-4 2 145,-4 2 1,-3 3 171,-7-3 0,-3 7-211,-4 4 1,0 6-104,0 1 1,-2 4-1029,-2 0 1,3 3 486,-3 3 1,6 3-434,1 5 1,5 1 340,-1 2 0,4-1 492,3 5 0,2-1 0,5 5 0</inkml:trace>
  <inkml:trace contextRef="#ctx0" brushRef="#br0">11690 9831 8507,'10'-16'935,"1"2"0,-4 5-97,0 2 1,-3 5 890,3-2-987,-5 3 0,3 2 170,-5 3 0,-1 5-634,-3 6 0,-2 4-1,-5-2 0,1 7-274,-1 1 1,4 3 116,0-3 0,1 3-975,-1-3 0,-1 0 559,4-4 1,1 1-726,3-1 0,4-5 295,3-1 0,8-8 113,2-4 0,9-4 408,6-6 0,1-6-76,6-12 0,-3-3 491,3-8 0,-5 2-97,2-5 0,-9 1 713,-6-1 0,-6 2 29,-8 6 1,-2 0 379,-5 2 0,-6 8-533,-4 7 1,-6 3 51,-5 4 1,-4-1-499,0 4 0,-3 2 21,3 6 0,0 1-1063,4 6 0,0 3 725,0 0 1,0 2-1992,4-2 1,1-1 319,6 5 1,3-4 1731,0 4 0,4-5 0,-2 2 0</inkml:trace>
  <inkml:trace contextRef="#ctx0" brushRef="#br0">12243 9746 8368,'0'-16'3190,"0"2"-893,0 2-844,0 6 0,0 2-506,0 8 1,0 3-407,0 7 0,0 3-677,0 4 0,0 0 155,0 1 1,4-1-637,3 0 0,6 0 280,2 1 0,4-2-96,-2-3 0,7-1 229,1-6 1,4-4-160,0-2 0,0-4 347,0-4 1,-3-6-182,-5-8 0,-5-3 1074,-1-4 0,-5-1-415,-3-2 1,-2-2 207,-5 5 1,-6 0-449,-5 4 0,-5 1-546,-9 2 0,-2 4 391,-5 7-67,0 2 0,-5 15 0,0 1 0</inkml:trace>
  <inkml:trace contextRef="#ctx0" brushRef="#br0">10966 8321 10180,'0'-22'-557,"0"2"278,0 2 0,0 3 153,0 4 1,0 1 2588,0-1-939,0 1 820,0-1-1646,0 5 0,0 6-347,0 7 0,0 7-29,0 4 0,0 2 9,0 1 1,1 4-212,3 0 1,-3 5 98,3-2 0,-2 1-461,2 0 1,-3 0 298,2-4 1,-1 4-1263,-2-5 0,0 5-112,0-4 1,0-2-2062,0-5 3378,0 2 0,0-3 0,0 4 0</inkml:trace>
  <inkml:trace contextRef="#ctx0" brushRef="#br0">11136 8182 8534,'11'-27'0,"4"2"522,3 7 1,11 0-262,2 3 1,7 1 1823,-2 4 0,-1 4-914,-3 2 1,-5 4-452,-2 4 1,-7 3-436,-4 7 0,-7 4-234,-3 6 0,-8 0-127,-3 4 0,-7 1 121,-4 3 0,-3 0-162,-4 0 0,-1 2 176,-2-2 1,-2 2-164,5-6 1,-2-3 42,6-3 0,2-2 177,8-6-4,5 0 0,9-8 128,11-2 1,8-4-107,14-4 0,5-2 5,5-5 1,4 0-812,-4-4 0,0 4 463,-3-4 1,-3 4-716,-5 0 0,-5 1-931,-12 3 586,-8 3 0,-6 4 486,-8 0 1,-5 0 782,-5 0 0,-10 0 0,1 0 0</inkml:trace>
  <inkml:trace contextRef="#ctx0" brushRef="#br0">11743 8214 8377,'-5'-21'1489,"4"3"-1117,-3 0 1,2 7 4211,-2 0-3250,3 5 1,-5 7-500,3 3 0,2 3-313,-3 7 0,3 3-168,1 4 0,5 4-683,2 0 1,2 3 288,2-3 0,3 0-706,0-4 0,6-3 592,1-1 1,2-4-588,5 1 1,1-6 151,3-5 1,-1-8 101,1-5 1,-1-7 278,-3-8 1,-4-3 513,-10-7 0,-1 1 743,-9-1 0,-7 3-533,-7 4 1,-10 3 112,-9 7 1,-6 4-136,-4 7 1,-6 3-2350,-1 8 0,-5 8 1587,1 9 0,24-7 1,0 3-1,0 2 1,-1 0-1</inkml:trace>
  <inkml:trace contextRef="#ctx0" brushRef="#br0">20731 10023 8445,'-11'-32'0,"6"5"127,5 2 1,10 12 139,7 6 0,3 10 6,2 8 0,-5 9 431,1 9 0,-5 2-163,1 5 0,-2 2 170,-1 4 1,-1 6-730,1 1 1,-5 0 280,-2 0 0,-6 5-228,-5 2 1,2-25 0,-4-1 17,-4-2 1,-2 0 0,1 1 0,-2-2-48,-3-2 1,-1 0-1,1-2 1,-1 0 290,-22 16 0,-2-4-56,-2-6 0,3-5 55,1-6 0,4-7 185,6-8 0,5-1 514,2-2-294,12 0-588,4 0 1,18-5-189,5-2 0,10 1-303,4-1 1,8 4 214,3 0 1,7 2-123,3 1 1,3 6-22,2 4 0,-1 7 191,0 8 0,-2 6 82,-28-12 1,0 1 0,-2 3 0,-2 1-61,9 25 0,-11 7 226,-10 1 0,-6-25 0,-1 1 7,-1-2 1,-1 1 0,-3 2-1,-1-1 35,-2-1 1,-2-1 0,-1 1 0,-1 0-40,-1 0 1,1 0 0,-1 1 0,1 0 90,1-1 0,1 0 0,1-1 0,2 0 345,-3 22 0,4 0-129,6 0 1,6 4-142,4 0 1,10-2-103,9-5 1,-12-24-1,2-1 50,2-2 0,1 0 0,1 0 0,1 0-175,3-1 1,-1-1 0,1-2 0,-2-1-95,0 1 0,0-2 0,26 11-152,-5-3 0,-5-5-563,-5-6 1,-9-1-499,-6-9 1,-4-1-142,-7-3 1,0 2-1481,-3 1 2853,-2-2 0,-10 9 0,-1-4 0</inkml:trace>
  <inkml:trace contextRef="#ctx0" brushRef="#br0">21550 13077 8274,'-5'-22'1885,"-2"1"0,-2 1-1770,2 2-158,3 8 0,-1 5 247,-2 5 1,0 9 61,-4 6 1,2 5 233,-9 4 0,4 7-462,-4 5 0,4 4-323,-4-1 1,0 3-67,-3 5 1,1-5 346,2 1 1,-1-2 148,5-5 1,0-1-129,3-3 1,5-8 139,3-3 0,4-11 76,6 1 0,10-7 207,11-1 0,9-6-168,5-4 0,7-6-243,7-2 1,-26 6 0,0 1-41,1 0 1,1 1 0,0-1 0,0-1 37,0 1 0,0 2 0,-2-2 0,-1 1-168,28-3 0,-4-1 77,-3 0 0,-9 2-1282,-9 2-321,-10 2 541,-11 5 1,-16 0 262,-9 0 863,-10 0 0,2 5 0,-4 1 0</inkml:trace>
  <inkml:trace contextRef="#ctx0" brushRef="#br0">21762 13289 8229,'-6'-21'1360,"2"5"-996,4 0 1,1 10-199,2 3 1820,-1-3-1276,7 5 1,-8-3 82,3 8 859,-3 6-1011,-1 7 0,0 5 678,0 3-901,0 2 0,-1 5-53,-3 0 1,2 0-108,-5 0 0,3 4-291,-3-1 0,4 4 112,-5-4 1,6 0-652,-1-7 1,1 2 373,2-5 0,5-2-1656,2-5 0,7-7 137,4-8 1,2 2 1716,1-2 0,5-4 0,2-5 0</inkml:trace>
  <inkml:trace contextRef="#ctx0" brushRef="#br0">22156 13300 8183,'-16'-9'0,"5"2"1791,-4-8 0,7 8-823,1 4 0,5 3-280,-2 3 1,-1 4-245,2 8 1,-1 1 272,4 5 1,0 5-540,0 3 0,0 2-579,0 0 1,5-2 75,2-1 1,4-1-198,3 2 1,4-3-26,7-5 0,-2-6 83,6-4 0,-2-5-24,1-6 0,2-6 64,-5-5 0,-2-5 738,-5-9 1,-3-1 79,-4-2 1,-5-7 442,-3 3 0,-3 2-366,-3 1 0,-4 2 205,-7-1 0,-3-1-218,-4 8 1,-2 2-168,-2 9 1,2 0-851,-6 3 1,5 2 406,-5 5 1,7 9-1950,0 1 0,6 8 2101,5 0 0,1 2 0,-1 1 0</inkml:trace>
  <inkml:trace contextRef="#ctx0" brushRef="#br0">22666 13204 8136,'-4'-21'0,"3"0"4113,-3 0-1944,3 4-1167,1 6 1,0 9-260,0 9 1,0 5 9,0 9 1,0 9-395,0 2 0,0 7-316,0 0 1,1-2-720,3 2 1,1-4 539,6 0 1,4 2-891,3-2 1,3-2 448,4-8 1,4-2-161,6-13 0,3-1 336,4-9 1,-4-11 474,-2-7 1,-6-7-35,-5-6 1,-5-6 275,-9-2 1,-6 1 1167,-5-1 0,-6 4-667,-8-4 1,-8 4-380,-6 0 1,-3 8-147,-1 5 1,-2 11-293,-5 7 0,-5 8 0,-9 1 0</inkml:trace>
  <inkml:trace contextRef="#ctx0" brushRef="#br0">20007 13800 8318,'-17'0'0,"-1"0"0,6-1 240,1-3 311,5 3 0,8-3 801,1 4 0,4 0-686,7 0 0,4 0 10,7 0 1,7-4-143,7 0 0,3-4-132,5 1 0,0-2-302,2-2 0,7 0 110,-3 1 1,-23 3 0,0 0-161,1 0 0,-1-1 0,-1-1 0,0 1-52,27-7 0,-2 1-179,-5 4 1,-5-1-108,-5 0 0,-11 2-474,-3 2 1,-11 1 54,-7 2 0,-5 3 276,-2-2 0,-11 1-521,-10 2 0,-3 4 351,-8-1 0,1 2 308,-8-1 1,5-3 256,-1 2 1,2-1 527,1-2 1,1 0-177,3 0 1,3-2 1176,7-1-735,3-3 0,5-5-287,3 1 0,13 0 234,12 3 0,8 1-156,9 3 1,3 2-181,5-3 1,3 4-6,0 4 0,0 1 189,-4 6 1,0 1-194,-3 2 0,-12 1 44,-9 3 1,-10 2-16,-5-2 0,-12 6-131,-9 1 1,-11-1-619,-10-2 1,-3-2-693,0-3 0,-1 4-2620,1-4 3672,4 3 0,-1 2 0,7-3 0,5-5 0,3-5 0</inkml:trace>
  <inkml:trace contextRef="#ctx0" brushRef="#br0">16497 13790 8355,'-4'-22'0,"-2"1"25,-5 0 0,2 3 492,1 0 0,0 1 756,5-5 1,-4 6-530,3 1 0,0 4 896,4 0-947,0 5 0,2 3 149,1 6 1,1 8 16,6 6 1,-1 7-339,5 1 0,1 6-52,-1 1 0,5 1-583,-1 6 0,-1-5-612,0 1 0,0 2 364,1-1 1,0 3-522,-3-4 0,-1 1-3745,-4-5 4491,-4 1 0,4 0 1,-4 0-1</inkml:trace>
  <inkml:trace contextRef="#ctx0" brushRef="#br0">16370 13811 8319,'6'-32'697,"4"4"-488,1-1 0,10 6-209,11-2 0,8 2 446,6 2 1,10 4-241,1 3 1,-25 10-1,1 1 290,0 1 1,1 1 0,1 0 0,0 0 442,-3 1 0,-1 0 1,26 6-387,-11 5 1,-9 4-264,-9 7 1,-8 2-372,-13 1 0,-4 5 87,-10-2 1,-10 1-97,-11 2 1,-8-1 149,-3 5 0,-3-1-793,-4-2 0,1-1-28,-5 1 1,2-1-379,-2-3 0,4 2 68,7-5 0,4 3 1071,6-3 0,3 0 0,5-4 0,2 0 0,5 1 0,4-1 0</inkml:trace>
  <inkml:trace contextRef="#ctx0" brushRef="#br0">16965 14311 8331,'11'-11'0,"0"1"0,7-6 2644,4-1 1,1-4-1283,-1 0 0,-1-5-430,0-2 1,0-3-338,1-1 0,3 0-15,-1 0 0,1 0-506,-4 0 1,1-3-450,-1-1 0,-4 6-145,-3 5 0,-7 4 440,-4 3 0,-3 4 25,-3 7 0,-8 2-58,-7 5 1,-6 5 223,-5 2 1,2 8-165,-1 6 0,3 5 400,-3 6 1,7 5-169,0 2 1,7 1-317,0-1 1,7 3-558,3-3 0,4-2 348,4 2 0,11-5-655,10-3 1,9-5 439,5-8 1,4-7-118,3-8 0,-2-9 177,2-8 1,-7-5 196,-4-13 1,-7 2 293,-3-9 1,-8 0 350,-7-4 0,0 1-43,-7-1 0,0-3 409,-7 0 1,2 4 525,-5 7 0,1 8-528,-1 5 0,-1 9 115,4 6 1,0 6-336,4 1 0,0 6-199,0 8 1,5 8-171,2 6 0,3 3-256,0 1 1,1 1-582,0 2 0,-1-2 500,1 3 0,0-3-513,-1-1 0,-4-2 363,-2-1 1,-3-7-1351,-1-4 1293,0-10 1,-1 1 442,-3-13 1,3-7 41,-3-6 1,3-8 333,1-4 1,1-2 212,3-5 1,3-2-259,7-4 0,3 4-88,4 2 0,4 8 99,0 3 1,3 4-359,-3 3 0,2 8-43,-6 6 0,2 12-114,-9 6 0,0 10 75,-3 4 0,-5 3-78,-3 1 1,-2-1-62,-1-3 1,-3 3 60,-1-3 0,-4-3 12,1-4 0,-3-4 75,0-6 0,-1-5 74,1-3 1,4-3-63,2-3 1,3-8-4,1-7 0,1-7 114,3-3 1,3-6 205,7-2 1,-1-3 29,5 4 1,3-3-107,4 6 0,0-1 88,-4 8 0,0 6-87,0 9 0,-4 4 107,-3 6 0,-2 10-263,-1 8 0,-4 8-302,0 9 1,-5 3-139,2 5 0,0-4-571,0 0 1,3-5-107,-3 2 1,0 0 438,0 0 0,-3-7-802,3-7 1,-3-6-128,-1-5 1113,0-5 0,-1-6 581,-3-7 1,3-9 547,-3-5 1,4-2-19,4-5 1,-1 1 757,8-1 0,-2-2-67,9 5 0,-1-3-485,0 3 0,7 1-47,-3 7 1,4-2-294,0 4 0,-3 2-466,3 6 1,-3-1-474,-5 5-419,-1-1 635,-6 4 0,-5 0-163,-5 0 0,-9 0 22,-9 0 1,-1 0 55,1 0 0,-2 0 440,2 0 1,-2 0-119,-1 0 0,3 6 524,1 5 0,7 0-203,-1 7 1,8-4-6,-1 4 0,4 0-475,4 3 0,7 0-382,6 1 0,5-2 35,2-3 0,4-2 247,3-8 1,0-3-374,-2-4 1,-1-4 128,-7-3 1,0-8 484,-10-2 0,1-3 189,-9-2 0,1-2 252,-4-1 0,-5-5-135,-2 2 0,1 2 137,-1 1 1,1 4-101,-1 3 0,1 4 345,3 7-730,2 2 166,5 19 1,8-1-562,9 12 1,-2 1-192,3-1 1,-4 1-459,7-1 1,-2-4 429,-2 0 0,0-2-220,1-8 1,-6 1-64,-2-9 1,-5 1 390,-2-4 0,-5-10 288,2-4 0,-8-5 209,-3-2 1,-3-5 738,0-3 0,-1-3-62,1-3 0,2 0 392,1-8 0,5-3-884,-2-11 1,4-2 234,2 27 0,0 0 0,1 0 0,0 0 231,2 0 0,1 1 1,4-23-140,1 8 0,-4 12 1757,0 9-1553,-5 12 0,7 8-59,-6 12 1,5 9 17,0 5 1,1 3 73,2 8 0,-1-2-369,1 9 1,3 0-41,0 4 0,0 2-955,-3 5 0,0-4 322,-1 7 1,-4-6-2007,-2 3 0,-3 1 1081,-1 5 0,-6-7-1065,-5-3 0,-4-7 1073,-6-7 0,-2-8 544,-1-3 0,2-12 370,1-2 0,1-9 252,6-5 1,0-8 501,3-7 0,1 0-388,3-7 1,4 1 1181,6-4 1,4 0-790,8 0 0,1 5 1337,5 2 0,2 3-639,2 1 0,2 3-487,5 0 1,1 6-344,2 2 1,3 4-55,5 6 0,-4 1-181,0 2 0,-6 5 74,-1 6 1,-5-1-520,-6 4 0,-4-2-1016,-3 2 0,-3-2-2627,-4 2 4040,-3-4 0,-4 7 0,0-3 0</inkml:trace>
  <inkml:trace contextRef="#ctx0" brushRef="#br0">19103 13896 8328,'0'-6'8075,"0"1"-7053,5 19 0,1-4-310,4 11 1,1-3-801,0 0 1,-1 2-742,1-2 1,-2 5-3726,-1 2 4554,1-5 0,-8 0 0,4-3 0</inkml:trace>
  <inkml:trace contextRef="#ctx0" brushRef="#br0">19220 13524 8268,'0'-16'0,"0"1"856,0-3 847,0-2-1300,5 13 1,1 0 372,4 14 0,-2 1-3626,-1 10 2850,0 4 0,8 6 0,2 3 0</inkml:trace>
  <inkml:trace contextRef="#ctx0" brushRef="#br0">19433 13875 8172,'-11'0'3533,"1"-5"-1149,-1 4-103,5-4 457,1 0-1095,5 4-1925,0 6 1,2 2-729,1 7 1,2-6-933,2-1 0,2-1 1069,-2 1 1,-1-2 257,1-5 1,1 0 175,2 0 1,-3-2 492,0-5 1,0 0 519,4-8 1,0 0 571,-1 1 0,-3-4-200,1 4 1,-1 0 1144,3 3 1,-3 5-1426,0 3 0,1 2-285,2 1 1,1 1-885,-1 2 1,1 8 365,0 7 0,3 2 137,0 1 0,0 0 0,-3 1 0</inkml:trace>
  <inkml:trace contextRef="#ctx0" brushRef="#br0">2712 12523 8512,'0'-16'71,"0"0"1,-3 6-76,-1-1 1,1 1 3055,3-1-1068,0 0-553,0 5-589,0 2 1,0 5-320,0 2 0,0 7 277,0 4 0,1 8-280,2 0 1,0 6-147,4 0 1,-4 8-281,4 3 1,1 7-246,2 4 0,1-2-150,-1 2 1,5-4 173,-1 4 0,4-4-386,-4 3 0,3-6-809,-2-4 1,-2-4-735,-6-10 1,1-3 272,-4-5 1783,-1-8 0,-3 9 0,0-6 0</inkml:trace>
  <inkml:trace contextRef="#ctx0" brushRef="#br0">2617 12417 8328,'0'-48'0,"1"1"2,2 8 1,9 3-94,9 4 0,7 1 696,7 3 1,4 2 836,7 4 0,-1 2-1,5 3 1,0 2-748,0 8 0,-1 4 206,-14 6 0,-1 4-156,-5 8 1,-4 6-295,-8 7 1,-3-1-50,-6 2 0,-4 0 82,-4 7 0,-6 0-307,-4 3 1,-7-1-124,-8-2 0,-2 0-537,-5 3 1,0 2 440,0-6 0,-2-4-992,2-6 1,-2-3 241,6-1 1,3-4 130,3-3 0,6-7-1596,5-3-744,5-3 3002,11-6 0,12-1 0,10-4 0</inkml:trace>
  <inkml:trace contextRef="#ctx0" brushRef="#br0">3723 12183 8429,'0'-21'414,"0"-1"221,0 1 1,1 2-29,3-2 1,-3 5-255,2-5 1,2 7 842,-1 0 0,0 1 811,0-1 120,-3 7-1476,4-8 1,-6 15 58,-3 0 1,-2 10-94,-5 8 1,1 3-151,-1 4 0,-1 7-69,-2 7 0,4 4-129,-1 7 1,1 1-405,8-21 1,1 0 0,-1 1 0,0 0 108,2 2 0,0 1 1,1-2-1,0 0-55,0 0 1,1 0 0,2-1 0,3 0 137,10 26 1,8-4-70,4-3 1,5-11 140,1-4 1,4-11-66,-3-10 0,3-2 200,-4-1 1,0-5-91,-7-3 0,0-5 372,-6-2 0,0-3-5,-8 4 0,-1-6 120,-6 2-637,3-2 0,-9-2-2196,2 0-6426,3 6 4965,-4 0 3633,2 5 0,-13 5 0,-3 0 0</inkml:trace>
  <inkml:trace contextRef="#ctx0" brushRef="#br0">4201 12417 8863,'-1'-7'676,"-2"0"0,2 3 706,-3-3-340,3 0 0,1-7-443,0 0 1,1-1 250,3 5 1,1-1-286,6 1 0,3 0-192,0 3 1,2 2-179,-2 5 1,-2 1 34,2 3 0,1 4-97,0 10 1,-1 1-214,-4 9 0,-4 1 6,-2 3 1,-3 3-492,-1 1 1,-1-1-320,-3-3 0,-3-4 394,-7 1 0,2-7 83,-2-1 1,2-5 122,2-9 1,2-2 11,1-5 1,5-9 97,-2-1 0,3-12 239,1 1 0,0-7 137,0-1 1,5-5-135,2-1 1,3-2 110,0 2 1,4 0-48,1-4 1,2 0 11,-3-3 1,4 4 16,-4 2 0,-1 4 776,-6 4-147,3 2 572,-9 10-285,4 5 1,-6 6-440,-3 5 1,2 5-213,-5 2 1,1 7-117,-1 4 1,-3 2 23,3 1 1,2 5-61,2 3 0,-2 1 34,2 2 0,-1 0-132,4 0 1,0-3-149,0-1 1,1-3-88,3 3 0,2-4 56,4 1 0,4-9-145,1-5 1,2-2 96,-2-5 0,3-1-40,0-3 1,2-6 55,2-4 1,-1-1 9,0-3 0,0-1-28,1 0 1,-2 1 8,-3 4 1,4-1 43,-4 0 0,8 1 0,2-1 0</inkml:trace>
  <inkml:trace contextRef="#ctx0" brushRef="#br0">4872 12268 8241,'-11'0'124,"0"-4"61,1 1 1,3-4-186,-1 3 0,6-4 3904,-3 2-2594,5-5 0,0 4-431,0 0 1,5 5-209,2-2 1,3-2-263,0-1 1,2 3-160,2 0 1,-1-1-362,5 2 0,-4-5 151,4 0 0,-2 3-896,2-3 0,1 5-130,-5-4 1,0 4-2357,-3 0 1150,4-3 898,-3 5 1,-1 1 517,-8 7 0,-4 6 776,-6 1 0,-1 5 0,-10-1 0,4 5 0,-4 2 0,2-1-81,-2-6 1,3 2 570,4-3 0,-2-1 636,2-2 1,0-2 960,7-2 1484,0 1-2410,4 0 1,2-5-540,1-3 1,7-5 520,4-2 0,1-4-539,-1 1 1,-2-3-427,2 0 0,-1-2-534,2-2 0,-4 2-829,4-2 1,-5 5 922,-3 2 262,3 5 0,-4-7 0,4 3 0</inkml:trace>
  <inkml:trace contextRef="#ctx0" brushRef="#br0">5478 12204 8442,'-5'11'252,"-1"-1"1,-3 1-3,2 0 1,-2-1 1088,6 1 607,-1 0-1313,4-5 0,1-2-76,3-4 1,-2-1-155,5-2 0,-1-3 206,1-5 0,2 0-201,-6 1 1,4-6-184,-3-1 1,-1 0 19,-3-1 1,4-3-35,0-4 1,-1 0-187,-3 4 0,0-1 105,0-3 0,4-2-43,-1-5 0,1 0 16,-4 0 1,0 0 36,0 0 1,1 5 154,2 2 1,-1 7 299,1 4 0,0 6-508,0 1 1,-1 6 64,6 1 1,-5 7-188,4 10 1,4 6 104,3 9 1,1 1-105,0 2 0,-2 0 44,4 4 1,-3-4-950,4 4 0,-4-8 226,4 1 0,-5-7-49,1-1 1,-5-6 146,-2-4 601,-5-2 1,3-7 235,-5-5 0,0-6-229,0-8 0,0-3 796,0-4 1,0-1-224,0-3 1,0-4 196,0-6 0,0 1-406,0-5 1,0 0-140,0-4 1,3 0-122,1 1 0,3 4-317,-4 3 0,6 4-413,-2 6 1,-1 1 329,1 10 1,0 5-1982,4 5 0,3 9 149,0 6 2135,0 4 0,1 11 0,2 1 0</inkml:trace>
  <inkml:trace contextRef="#ctx0" brushRef="#br0">5967 12098 8451,'0'-11'886,"0"0"0,4-3 1275,-1 0 1,5-5-1050,0 1 0,5-3 98,1-4 1,3 2-702,-2-6 1,2 5-248,-2-5 0,-2 5-233,-6 0 0,-3 2-51,-4 5 1,-2 2-109,-5 8 1,-5 3 171,-9 4 0,-2 6-114,-1 4 0,-2 7-154,-3 8 1,4 2 52,8 5 0,-1 3-398,7 1 1,-1 1 231,9-5 1,1 1-342,5-8 1,8 0 81,6-4 0,5-2-121,3-4 1,2-6 175,5-9 1,0-2 23,-1-5 0,4-3 171,-3-11 1,1 1 44,-8-9 0,-1 4-198,-2-3 1,-2 0 169,-3-4 0,-5 0-409,-5 0 1,-3-3-102,3-1 659,-5-4 0,8 7 0,-4-4 0</inkml:trace>
  <inkml:trace contextRef="#ctx0" brushRef="#br0">6318 11651 8993,'1'6'1765,"3"-3"0,-3 3-1003,3 1 0,-3 3 157,-1 0 1,3 2-396,1 2 1,1-1-209,-2 5 1,-2-4-463,3 4 1,1-1 186,-2 0 1,1 2-396,-4-4 1,0-1 221,0-4 1,0 1-313,0 0 259,0-5 46,0-2 1,0-5 340,0-2 1,0-3-173,0-5 1,3-3 311,1 0 1,3-5-84,-4 1 0,6 1-349,-2 0 1,-1 0 98,1-1 0,-5-1-277,2 5 0,0 0-210,0 3 310,-1 1 70,-3-1-78,0 1 333,0 4-289,0 1-734,-4 5-69,3 0-137,-4 0 392,5 0 419,0 5 0,-1-4 375,-3 2-236,3-1 1,-5-2 680,2 0 0,2 0-62,-5 0 1321,5 0-1304,-8 0 1,8 0 1593,-5 0-1380,4 0 1,-5 1-162,5 2 0,-2 0 19,1 4 1,3 0-148,-2 3 0,1 6-445,2 2 1,2 5 97,1 2 0,3 5-725,5-2 0,0 3 190,4 1 0,-2-5-171,4-2 1,-4-8 288,2-2 0,-2-8-95,1-4 1,-2-3 116,2-3 0,-6-6-5,-1-8 1,0-2 468,4-10 1,-2 1-145,-2-4 0,2-3 148,-6-1 0,5-3-125,0 4 1,-3-1-149,3 4 1,-5 5-282,4 2 1,-4 4-1540,0 3 861,-2 8 0,-1 7 1067,0 10 0,5 5 0,1 9 0</inkml:trace>
  <inkml:trace contextRef="#ctx0" brushRef="#br0">6595 11725 8357,'4'-10'4249,"-2"-1"-2807,2 5 1,1 0-53,2 3 1143,3 2-1594,0-4 1,1 8 215,-1 1-779,1 4 0,0-2-145,-1 5 0,0 3-279,-3 0 0,-1 0-149,-3-3 1,-1 0-403,1-1 1,-2 1-1278,-1-1 1302,-4-4 0,1-1-82,-4-5 0,4-1 240,-5-3 0,6-3 205,-1-7 1,1-6 40,2-5 1,2-4 248,1 0 0,3-1-408,5-2 0,4 1 125,3 2 0,2 1-1123,1 7 0,-3 3 52,0 11 1275,-5 2 0,2 10 0,-4 1 0</inkml:trace>
  <inkml:trace contextRef="#ctx0" brushRef="#br0">6978 11683 8392,'0'-21'647,"0"3"779,0 0-1001,4 5 0,-3-6 1318,3 5 1,-3 3 49,-1 4-1061,0 5 1,0-2-255,0 8 1,0 3-80,0 7 1,0 2-64,0 1 1,0 6-547,0-6 1,0 6-56,0-5 1,0-2-200,0 2 0,0-5-1471,0 1 836,0-2 162,0-1 615,5-6 1,-4-1 311,3-8 0,-3-6 185,-1-8 0,-1-3 611,-3-4 1,3 1 74,-3-4 1,3 3-397,1-3 0,0 4-335,0-1 0,1 8 182,3 2 1,-2 8-3260,5 4 2947,0 2 0,4 5 0,0 2 0</inkml:trace>
  <inkml:trace contextRef="#ctx0" brushRef="#br0">7297 11385 8309,'0'-21'0,"0"4"661,0 3 1,-4 6 2574,1 1-2021,-1 4 1,4 0 489,0 6 1,-4 8-427,1 7 0,-1 5-626,4 2 1,0 5 633,0-2 0,0 4-570,0 3 1,0 0-1265,0 4 1,0-4-394,0 4 1,0-5-698,0 2 0,2-2 357,1 2 0,-2-9-1236,3-2 1,-3-8 203,-1-6 2312,0-5 0,-5-6 0,-1-6 0</inkml:trace>
  <inkml:trace contextRef="#ctx0" brushRef="#br0">7254 11481 8309,'7'-38'692,"0"2"1,0 4-81,4 4 0,4 0-193,3 6 0,2 3 671,1 9 1,0 4-427,-4 2 1,6 3 422,-6 1 0,1 8-260,-7 3 1,-1 8 35,1 2 0,-5 1-572,-2 2 0,-4 2-427,-4-1 0,-2 4-389,-5-5 0,0 5 414,-4-4 1,2-1-2041,-4-2 0,3-4 176,-4-1 1975,5-4 0,-7 7 0,3-3 0</inkml:trace>
  <inkml:trace contextRef="#ctx0" brushRef="#br0">7477 10970 8345,'-4'-17'0,"3"6"0,-3 3 0,6 7 3983,2 1-2625,4 10 1,-2 11 642,5 7 1,-2 9-1030,-2 6 1,3 0-851,-3 7 0,1 0-789,-1 3 1,1-1-281,-4-2 0,0 3 614,-4-7 1,0-4-121,0-13 0,-4-4-714,0-8 1,0-6 269,0-7 1,3-4 354,-3-4 0,4-3 184,4-7 1,0-4 582,6-7 0,0-2 95,7-5 1,-1-1 343,5-3 1,-2 1-280,6 0 0,-3 0 213,-1 10 0,0 5 561,-4 6 0,2 3-548,-5 4 0,-1 12 406,-6 9 1,2 10-370,-6 4 1,1 3-480,-4 1 1,-1 0-122,-3 0 0,-2 0-288,-4 0 1,-5-5-465,1-2 1,0-4-982,3-3 1,1-3-2914,-1-4 4598,0-5 0,1 3 0,-1-3 0</inkml:trace>
  <inkml:trace contextRef="#ctx0" brushRef="#br0">8094 10959 8200,'0'-21'0,"0"1"1668,0 2-1058,0 3 0,0 8 1599,0 0 1411,0 4-2137,0 13 0,-1 4-764,-2 14 0,0 4 220,-4 4 0,0 7-365,-4 0 1,4 3-302,0 0 0,0 3-53,-3 4 0,-1 5-228,6-28 1,-1 0 0,-3 28-190,2-1 1,-2-8-417,6-2 0,-1-8-720,4-4 1,0-11-157,0-7-2106,0-4 1726,0-7-1672,0-1 2012,0-19 1529,0 6 0,0-22 0,0 8 0</inkml:trace>
  <inkml:trace contextRef="#ctx0" brushRef="#br0">7914 11151 8200,'-4'-7'1923,"0"0"-444,1 4-256,3-1 1,0 5 749,0 2 0,5 4-13,2 8 0,-1 1-1043,1 5 0,-4 1-533,4-1 0,-3 0-808,3 0 1,-3 4-907,3 0 0,-5 1 1330,2-1 0,-3 2 0,-1 5 0</inkml:trace>
  <inkml:trace contextRef="#ctx0" brushRef="#br0">8786 11523 8474,'0'-16'2909,"0"1"-358,0-1-1847,0 4 0,1 1 18,2 8 1,0 3-219,4 3 1,-5 8 736,2 7 1,-3 2-410,-1 1 0,0 4-156,0 0 0,-1 3-747,-3-3 0,-2 1-632,-4-1 1,-1-3-581,0 3 0,1-2 1283,-1-2 0,-4 5 0,-2 1 0</inkml:trace>
  <inkml:trace contextRef="#ctx0" brushRef="#br0">9562 10895 8260,'11'-10'0,"-5"-1"0,2 1-49,-4-1 0,4 0 360,-1 1 1,-1-1 476,1 0 1,-3 1 335,3-1-121,-5 0 976,7 1-1336,-7-1 0,2 4 399,-4 0 0,-4 5-415,-3-2 0,1 4 255,-1 4 0,-2 3-212,-5 7 0,2 2 36,-2 6 0,1 4-195,-1 2 1,-1 11-180,-3 4 0,1 7-580,3 4 1,6-25-1,0 1 328,-3 3 1,0 1 0,2 4 0,0 1-293,0 2 0,1 0 0,1 1 1,1 0 169,-2-5 0,2 0 0,1-3 1,2-1-256,0 24 1,2-8-29,1-7 1,0-10-128,0-11 1,1-4-432,2-6 208,3-1 0,5-4-1016,0-2 1,-4-3-145,0-1-492,-5 0 2327,3-5 0,0-6 0,1-5 0</inkml:trace>
  <inkml:trace contextRef="#ctx0" brushRef="#br0">9243 10906 8435,'-15'-16'0,"3"0"0,-2 6 3770,2 4-1144,6 1-1312,-3 5 1663,7 0-1928,-2 0 0,4 8 32,0 3 464,0 7-966,4-2 1,2 9 305,5 0-666,0 0 1,-1-3-71,1 3 0,3-3-224,0 3 0,0-2-1107,-3-2 1,0 1 838,-1 3 0,4-6-2554,1 2 0,-1-2 134,-4 3 2763,1-6 0,4 9 0,2-3 0</inkml:trace>
  <inkml:trace contextRef="#ctx0" brushRef="#br0">9754 11406 8321,'0'-6'2238,"0"-3"-1397,0 3 0,1-1 33,2 0 1241,3 4-1341,10-1 1,-3 0 503,4 1-861,6-1 0,1 0-451,4 1 1,-4-1-516,0 4 0,-1 0-108,-2 0 0,-4 0-839,-3 0 1,-7 6 1495,-4 5 0,-1 4 0,-2 7 0</inkml:trace>
  <inkml:trace contextRef="#ctx0" brushRef="#br0">9839 11576 8321,'-6'2'1099,"2"1"250,3-2 1,11 3 837,4-8 0,5-2-1106,2-4 0,5-1-528,2 0 0,3 0-155,1-4 0,1 4-711,3-4 1,-7 5-767,3 3 1,-8-2 1078,-3 6 0,0-1 0,-4 4 0</inkml:trace>
  <inkml:trace contextRef="#ctx0" brushRef="#br0">10243 10906 8329,'0'-21'270,"0"0"1,0 4 416,0 3 1,0 2 3305,0 1-1974,0 5-978,5 2 0,-4 6-400,2 5 0,2 5 241,-1 9 0,4 2-477,-1 2 0,3 5-189,0 6 1,1 4-441,-1-1 0,1 1-605,0-1 1,-1 3-828,1-3 0,-5 1 784,-3-1 0,-1-4-88,-2-6 0,-3-5 279,-4-6 0,-3 0 502,-8-7 1,-2-3 190,2-8 1,-2 0 307,-1 0 1,1 0 221,2 0 1,-1-4 1847,5 1 816,4-6-2327,6 8 0,9-2-437,6 6 1,4 0-478,7 4 0,4 0-442,2 3 0,3-4-68,1-2 0,1 1-698,2-2 1,-2 1 225,3-4 1,-8-4-723,-3 1 0,-4-6 823,-3 2 0,-4-2 432,-7-2 1,-2-3 76,-5 0 0,-5-2 203,-2 2 0,1-1 165,-1-3 0,1-1 75,-1 5 1,-1-1 290,4 0 1,1 7 210,3-2 655,0 6-204,0-1-648,0 15 0,1 0-263,3 8 0,-3 2 106,2-2 1,-2-1-648,-1 0 0,0-4 164,0 1 1,0-2 4,0-1 1,0 0 21,0-1 152,-4-4 244,3-1 0,-4-6-112,5-3 0,3-3 164,1-7 0,8 2 16,-2-2 0,3-2 153,-2 2 0,3-3-107,0 2 1,4 0 93,-4 1 1,0 2-51,-3-2 0,0 5 176,-1 2 0,-4 0-77,-2-3 0,1 3 122,-2-1-301,1 1 1,-4-3 339,0-1-292,-5 0 0,-1 2 484,-5 2-205,1-3 0,-2 9-167,-2-2 1,2 3-35,-2 3 1,1 3-261,-1 5 0,2 4 122,-2 3 1,-2 6-507,2 0 1,0 6 103,3-2 0,5 0-123,3 0 1,2-4 143,1 0 1,1-1-80,2-2 0,4-6 214,8-4 0,1-5-18,5-6 0,5-1 104,3-3 0,0-5-67,0-5 0,1-5-457,-1 1 1,1-3 193,2-4 1,-4 2-818,-4-1 0,-1-2-104,-2 1 0,0-1-1599,1 1 2820,-6 7 0,4-7 0,-3 9 0</inkml:trace>
  <inkml:trace contextRef="#ctx0" brushRef="#br0">10977 11151 9229,'-6'0'4435,"1"1"-3775,5 3 0,0 1 483,0 6 1,0 4-480,0 3 1,0 2-665,0 2 1,0 2-353,0 1 0,0 0-262,0-4 0,-3-3 508,-1 0 0,1-5-292,3 1-446,0-7-43,0-2 0,0-8 511,0-4 1,1-1 40,2-10 1,3 1 762,5-5 0,0 0-84,-1-3 0,6 3 85,1-3 0,0 2-214,1 2 1,-2 1-28,2 2 1,-2 6-58,-1 5 1,-4 5-47,4-2 1,-7 11-147,-1 4 0,-5 7 84,2 0 1,-3 5-172,-1 2 0,0 0 85,0-4 1,-4-1-229,1-2 0,-2-3-283,2-4 310,1 0 123,-7-5 1,8-3 15,-3-6 0,3-3 521,1-5 1,5-3-227,2 0 0,-1-5 488,1 1 0,4-1-309,3 1 1,0 3-20,-3 4-175,-1 1 1,1 4-12,-1 2 0,0 4-121,-3 4 0,1 3 116,-4 7 0,3-1-934,-4 5 1,1-4 380,-4 4 1,0-5-2137,0 1 845,0 2 407,5-4 453,-4-1 564,8-6 0,-3-10 55,5-2 0,1-4-1,2-3 1,-2 1-309,2-5 0,1 5 535,-1-1 0,2-1 0,-2 0 0,-6 1 0,3 4 0,-6-3 0,2 2 0,-5-2 427,2 6 776,-3-3-380,-1 0 0,-4 3 807,1 0 0,-2 4-453,1 0 1,3 6-521,-2 4 1,2 4-89,1 3 1,0-1-238,0 5 0,0 0-295,0 3 1,1 0-321,2 0 1,0 0-392,4-4 0,-5 2 149,2-5 0,0 1-2004,0-5 619,4-4 1305,-2-1 0,5-6 546,-1-3 1,-3-3 108,1-7 0,-3-3 15,3-4 0,1 0 27,-2-1 0,3 0 460,0-3 1,2 3-203,2-3 0,-1 2-209,5 2 1,-4 1-518,4 2 1,-5 8 187,1 6 1,-2 3-14,-2 1 1,1 5-55,0 2 0,-4 6-159,0 1 0,-5 1-143,2 0 557,-3-4 0,4 5 0,1-6 0</inkml:trace>
  <inkml:trace contextRef="#ctx0" brushRef="#br0">11892 10736 8260,'0'-11'1308,"0"5"1,0 4 301,0 9 1,0 6-457,0 12 1,0 2-15,0 5 1,0 5-587,0 2 1,0 2-246,0 2 1,0-1-3087,0 1 2094,0-1 612,0-4 0,0 1-480,0-7 0,0-2-432,0-9 1,0-5-3284,0-1 3213,0-8 1,-2-3 10,-1-4 0,1-4 1042,-6-3 0,5-4 490,-4-3 0,3-2-383,-3-1 0,5-3-172,-2 2 1,3-1 600,1 1 0,1-1 392,3 5 0,2-4 1062,4 4 0,5 0-966,-1 3 0,5 2-180,-2 2 0,5-2-363,2 6 1,4-1-230,4 4 1,3 0-1536,0 0 1,4 2 875,-3 1 1,-1-1 406,-3 6 0,-5-1 0,-1 3 0</inkml:trace>
  <inkml:trace contextRef="#ctx0" brushRef="#br0">12285 11098 15702,'0'10'2940,"1"2"-1458,3 2 0,1-2-1019,2 2 1,2 2-497,-2-2 1,3 4-83,0-4 0,-3 3-403,1-2 0,-5-1-4514,4-4 5032,-4 1 0,1 0 0,-4-1 0</inkml:trace>
  <inkml:trace contextRef="#ctx0" brushRef="#br0">12360 10821 8403,'10'-11'450,"2"-2"115,2 3 1,-2-2 130,2 8 1,-2 2 431,-1 5 0,-1 8-991,1 7 1,-5 7-37,-3 3 143,-1 3-397,-2 1 1,0 4-1,0 2 1</inkml:trace>
  <inkml:trace contextRef="#ctx0" brushRef="#br0">12445 11161 9433,'6'-10'4420,"3"-1"-3275,-2 1 1,3 0 486,0 3 1,4-2-955,1 1 0,2 4-677,-2 0 0,-1 3-173,-4 1 0,1 1-403,0 3 0,-5 2 71,-3 4 0,-2 2 428,-1 2 0,0-2-994,0 2 1,0-5-635,0-2 1306,0 0 503,0-1 90,0-2 1,5-8-5,2-3 1,6-3 229,1-1 0,2 4-415,-2 0 0,1 1 124,3-1 0,1 3-1021,-5 4 1,1 0 85,0 0 805,-4 0 0,5 4 0,-6 2 0</inkml:trace>
  <inkml:trace contextRef="#ctx0" brushRef="#br0">12870 10800 8302,'0'-17'0,"1"-2"688,3 5 1,2 1-411,4 6 0,-2 2 2473,-1 5 0,0 6-1380,3 5 0,0 5 325,-3 9 1,1 2-430,-4 5 1,0 4 6,0-1 1,-3 4-718,3-3 0,-3-1-257,-1-3 1,-1 4-581,-3-1 0,-2-3 164,-4-4 0,-1-3-2622,0 3 1,-4-4 2737,-3 1 0,-2-3 0,-1 0 0</inkml:trace>
  <inkml:trace contextRef="#ctx0" brushRef="#br0">13657 10927 8362,'-10'0'0,"-1"0"312,0 0 39,5 0 1716,2 0-1314,4 0 0,8-3-78,3-1 0,8 0-5,2 0 1,1 2-769,7-5 1,-1 3 134,4-3 0,-1 5-981,-3-2 0,-2 3 630,-5 1 0,-2 1-556,-5 3 0,-1 1-152,-9 6 0,-6 4-206,-9 3 0,-6 3 1228,-7 4 0,-4-2 0,-4 2 0,-2-3 96,2-1 0,-1-1-125,8-2 1,1-2 2995,2-6-2176,10 1 0,4-6 426,12-5 1,6-2-40,8-5 0,6-3-36,1-5 0,4 1-768,-1 4 0,4-5-346,4 1 0,-4 0-1700,0 3 0,0 4 1672,-4 0 0,3 0 0,1-4 0</inkml:trace>
  <inkml:trace contextRef="#ctx0" brushRef="#br0">14774 10832 8380,'-16'0'0,"-3"0"1012,4 0-188,1 0 955,-1 0 0,3 0 144,-2 0-882,2 0 0,5 0 190,0 0 1124,5 4-1510,-3-2 0,10 2-3,2-4 1,3 0-168,4 0 0,8 0 6,6 0 0,5 0-145,6 0 1,10-4-501,-20 0 1,2 0-1,4 0 1,1 0-351,1 1 1,0-1 0,6-1-1,2 1 314,0 0 0,2 1 0,4-2 0,2 0-292,3 0 0,1-1 0,-16 3 1,-1-1-1,1 1 292,-1-1 0,1 0 0,-1 1 0,19-1 0,0 1 0,-5-1 0,-2 1 0,-1 0 0,-1 0 0,-2 0 0,-1-1 0,0-1 0,-1 0-173,-5 2 0,-1-1 0,-1 1 0,-1 0 173,-6 0 0,0-1 0,27 1-108,-2-4 1,-14 4 107,-7 0 0,-8-2 924,-7 2-924,-4-1 0,-3 3 1462,-7-3-1462,-2 3 0,-10-4 456,-2 5 0,-2 0-456,-2 0 0,0 5 322,1 2-322,4 3 0,-8 5 0,2 2 0</inkml:trace>
  <inkml:trace contextRef="#ctx0" brushRef="#br0">15317 11396 8377,'-10'-21'0,"3"4"0,-1-2 805,4 5 0,-3-1-238,4 5 1,-2 0 499,1 3 0,3 1-400,-2 3 0,0 2-163,0-3 0,1 4-211,-1 4 1,-3 3-186,-1 7 1,-1 2-142,1 6 0,-6 3 152,2-1 0,-3 9-397,0-1 1,1 3 175,-5-3 1,4-1-377,-4 1 1,4 3 185,-4-3 0,6 1 80,2-8 1,0-1 65,7-2 327,-1-6 0,12-5 276,3-8 0,10-3-218,0-3 0,8-7 94,-1-4 1,4-5-45,4 2 0,-2-2-114,5 1 0,-1-1-51,1 5 0,0-4-140,-7 4 0,1 0-128,-9 3 1,4 2-489,-7 1 0,-3 3-2169,-11 1 2007,-3 3 1,-5 1-557,-2 7 1,-4 1 1349,-8-1 0,-1 8 0,-5-4 0</inkml:trace>
  <inkml:trace contextRef="#ctx0" brushRef="#br0">15444 11544 8377,'0'-10'180,"0"-1"-180,0 1 2999,-5-1-1962,4 0 0,-3 4 687,4 0-937,0 5 1,0-2 130,0 8 1,0 3-316,0 7 1,0-1-147,0 5 1,0 3-541,0 4 0,0 3 138,0-3 1,0 5-88,0-2 1,0 2-219,0-2 0,0 1-365,0-4 0,3 0-17,1-4 1,3-3-453,-4 0 0,2-9-351,-1 2 1,0-6 648,3 2 1,3-5-1436,-3 2 2221,2-3 0,2-6 0,0-1 0</inkml:trace>
  <inkml:trace contextRef="#ctx0" brushRef="#br0">15859 11523 8377,'-5'-10'0,"3"-1"634,-5 0-396,5 5 0,-8-2 585,3 5 1,-2-1 965,-2 4 1,0 8-1081,1 3 0,-1 10-273,0 0 1,4 7-626,0-3 0,5 3 243,-2-3 1,3 1-135,1-1-1,0-3-174,0 3 1,2-7-292,5-4 1,1-2-23,6-2 0,-1-4-5,1-2 1,-1-8 238,5-3 0,-4-4 74,4-3 0,-5-2 304,1-6 0,-4 1-95,-2 0 1,-4-2 620,-4-1 1,0 1-163,0-2 1,-4 3 110,-4 0 0,-2 5-274,-4-1 1,-2 6-86,-1 2 0,-4 4-1005,4 6 1,0 1 471,-1 2 1,7 4-1327,0 8 1699,5-4 0,1 14 0,-1-2 0</inkml:trace>
  <inkml:trace contextRef="#ctx0" brushRef="#br0">16316 11459 8394,'-15'-10'1237,"3"-1"270,-2 0 1,2 6 741,2 1 1,3 4-1169,-1 4 0,6 3-396,-1 7 1,1 7-190,2 7 1,5 0-913,2 0 0,4-1-121,3 2 1,6 0-356,5-4 0,4 0 384,0-4 0,-2-4-586,1-3 1,0-7 127,0-4 1,-2-3 288,-5-3 0,-5-8 608,-6-6 1,-4-7-64,-6-1 1,-6-4 476,-4 0 1,-11 3-256,-7 1-90,-3 8 0,-5-4 0,-2 5 0</inkml:trace>
  <inkml:trace contextRef="#ctx0" brushRef="#br0">15295 9438 7978,'0'-11'356,"0"0"-195,0 1 0,5-1 124,2 1 0,3-1-41,0 0 0,-3 1 208,0-1 0,0 4 468,4 0-434,0 0 1,-1-4-144,1 0 1,-4 4 60,0 0 1,-4 4 69,0-4 1,-2 3-139,-1-3 0,0 3-97,0-3 0,-1 5-1,-2-2 1,-3 3-142,-5 1 1,-4 1-22,-3 3 1,-2 2-138,-1 5 1,-4 4 57,0 3 1,-5 2-198,2 1 1,1 1 204,-2 3 0,6-2 32,-2 2 1,4 1 102,3-2 1,4 1-70,7-3 1,3-1 39,8 0 1,6 0-85,8 1 1,8-5-103,6 1 1,1-6 94,6-1 1,-3-4-148,3-4 0,-5-2 71,1 3 1,-6-6 53,-5-2 0,-6-5 116,-4-2 0,-7 0-85,-3-3 0,-4 1-104,-4-1 0,-3 2-709,-7-2 1,2 2 783,-2 1 0,-2 1 0,-1-1 0</inkml:trace>
  <inkml:trace contextRef="#ctx0" brushRef="#br0">15710 9640 7899,'-11'0'1129,"1"0"-812,-1 0 1,2-1 620,2-3 906,-3 3-1314,9-8 1,-4 6-336,5-4 0,0 4-46,0-5 1,1 3-168,3-3 0,2-1 140,5 2 1,-1-3-21,1 0 0,-1-2-132,1-2 0,0 2 17,-1-2 0,0-2 173,-3 2 1,2 0-135,-2 3 0,-2 1 1039,-1-1-289,2 5-541,-5-3 1,4 12 28,-5 1 0,0 9 42,0 5 1,0 5-494,0 2 1,4 3 194,3-3 1,0 4-785,4-5 1,-3 1 407,7-3 0,1-6-1161,2-2 1,-2-3 180,2-4 0,-1-2 1348,0-5 0,-1-10 0,-6-2 0</inkml:trace>
  <inkml:trace contextRef="#ctx0" brushRef="#br0">15859 9278 7973,'0'-16'1225,"1"-1"252,3 3 0,2 2-528,4-2-911,1 2 130,0 1 0,-1 2 167,1 2-954,0 2 551,-6 5 0,5 0 68,-3 0 0,2 10 0,2 1 0</inkml:trace>
  <inkml:trace contextRef="#ctx0" brushRef="#br0">15997 9629 8000,'-4'-10'0,"-1"-1"0,-2 0 2241,2 1-1587,15-1 1,-2-4-226,10-3 1381,-1-2-1139,5-1 1,4 0 65,2 4-462,3-3 1,-3 7-205,0-5 1,-3 10-221,4 1 1,-7 4 411,-1 3 0,-5 11-81,-9 7 0,-1 11 455,-3 10 0,-3 0-195,0 4 0,-3-3 225,-4 6 0,-3 1-236,3-1 1,-2-1-236,-2-6 1,0-2-205,1-5 1,3-5-630,-1-2-3730,6-7 3297,-3-8 0,10-6 1070,2-8 0,7-6 0,3-7 0</inkml:trace>
  <inkml:trace contextRef="#ctx0" brushRef="#br0">16380 9087 8006,'-4'-22'2202,"2"2"275,-1 3 0,10 2-2521,4 8 1,5 3-262,-2 4 0,-3 1 305,-4 2 0,-5 13 0,3 6 0</inkml:trace>
  <inkml:trace contextRef="#ctx0" brushRef="#br0">15093 9448 8436,'0'-6'0,"-3"-3"0,-1 2 48,1-3 1,3 0 283,0-1 0,0 1 0,0-1 0,0 4-114,0 0 1,0 0-87,0-4 1,1-1 290,2-2 1,0 2-108,4-2 0,-4-1 135,4 0 0,-3 0 17,3 1 1,-5 2 119,2-2 0,-3-2 285,-1 2-373,0 0 0,-1 3-377,-3 1 0,2 4 101,-5 2 0,3 3-194,-3 1 1,1 1 85,-1 3 0,-1 3 48,4 7 0,-3 3 14,4 4 1,-2 5-261,2 2 1,1 3 168,-1 1 1,0 1-117,0 3 0,2-2-97,-3 5 0,-1-4 91,2 4 1,-2-3-9,2 3 0,1-5 96,-1 2 0,1-8 16,-2-3 1,3-6 60,-3-1 5,3-5-138,1-3 5,0-5 1,1-6-6,3-3 1,-2-2 56,5-4 0,0-2-149,4-2 0,-3-3 115,3-4 0,-3-1-374,6 1 1,3-5 4,1-2 0,1-3 24,-2-1 1,3-3 177,-2-1 0,2 1 35,1 3 0,0 0 170,-4 0 0,0 5-149,-3 2 0,-2 3 473,2 0 1,-6 7 82,-1 4 469,0 1-535,4 4 0,-4 0-179,0 2 0,-3 8 108,3 3 1,-4 7 213,5 4 1,-6 7 78,1 3 0,-1 3-140,-2 1 1,0 0-41,0-1 0,0 1-171,0 0 1,-4-1 1,1-3 0,-2 6-121,1-6 1,3 0-179,-2-6 1,-2-5-508,1 1 1,1-5-1057,3 1 0,4-6-1673,4 0 3263,1-6 0,6 7 0,2-3 0</inkml:trace>
  <inkml:trace contextRef="#ctx0" brushRef="#br1">21624 14417 8025,'-15'0'-101,"3"0"0,-7 0-115,5 0 0,0-1 915,3-2 1,0 1-189,1-1 0,3 0 183,-1 0 0,1 2-254,-3-3 1,3-2 46,0-1 0,4-2 24,0-2 0,3 0 73,3 1 0,4-6-235,7-1 0,4-3-54,7-2 0,5-2 76,9-1 0,0-4-378,7 4 0,1 4 132,-1 3 0,1 7 118,-1 0 1,-2 5-161,2 6 1,-7 6-8,-3 5 1,-4 5-186,-4 9 0,-4 2 10,-10 5 1,-1 1-127,-10 3 0,-5 2 51,-9 4 0,-6-3-345,-12 0 0,-4 0 470,-9 4 0,18-20 0,-1 0 20,-1 0 0,-1 0 1,1 0-1,0-1 82,-1-2 1,1-1-1,0-1 1,0 1 142,-20 12 0,3-3 230,4-4 1,14-6-142,4-4 0,12-2 69,5-1 1,8-4-106,3 0 0,12-5-136,5 2 0,8-3-67,7-1 0,1-1 62,10-3 1,-1-2-368,0-4 1,3-4 146,-2-1 0,-2-3-209,2 0 0,-6 1-187,-2 0 1,-9 0-136,-8-1 0,-6-2-900,-1 2 0,-10 7 756,-1 0 0,-6 4-797,-4 0 1584,2 2 0,-14 5 0,4 0 0</inkml:trace>
  <inkml:trace contextRef="#ctx0" brushRef="#br1">22475 14545 8035,'-21'-15'1809,"1"0"326,2 1 1,4 4-1382,7 6 0,-3 4-243,3 0 0,-2 2 1,-2 9 0,0-1 239,1 7 1,3 2-625,0 6 0,4 1 40,0 2 0,3 0-504,3-4 1,4-1 28,7 2 0,4-4-308,7-3 0,2-4 306,5-7 0,5-2-29,2-5 1,1-5 462,-1-2 1,1-7-120,-4-4 1,-2-7 256,-6-3 0,1-7-113,-8 0 1,-3 0 921,-11 3 1,-3 0-241,-4 0 0,-4 1-81,-3 3 1,-8 3-667,-2 7 0,-3 3-545,-2 4 1,5 2-190,-1 2 0,5 2 453,-1 5 1,5 1-2395,2 3 0,1 1 170,-1 6 2421,3 0 0,-1 4 0,-1 2 0</inkml:trace>
  <inkml:trace contextRef="#ctx0" brushRef="#br1">23081 14279 8147,'6'-5'83,"4"1"-1,-3-4-82,-3 4 2487,1 4-1574,-5 0 0,-5 4 1810,-2 4-1892,-2 6 0,-6 3-128,-3 8 0,2 0-26,2 7 0,2-1-534,2 8 0,0-4 113,3 4 1,3 0-623,4 4 1,9-9 295,5-2 1,11-9 40,7-6 1,6-3 188,8-10 0,2-8-411,5-10 0,1-7 294,-27 6 0,-1-2 1,-2-1-1,0-1 126,0 0 0,-2-1 0,16-21 515,-6-2 0,-6 1-174,-8-1 0,-8 1 226,-6-1 0,-5 3-242,-6 5 1,-6 0-696,-12 10 0,-2 2-681,-5 5 0,-5 4-1046,-2 7 1,-2 2 712,-2 5 0,0 8 1215,-4 3 0,0 3 0,-2 3 0,2 8 0,4 6 0</inkml:trace>
  <inkml:trace contextRef="#ctx0" brushRef="#br1">21581 15290 8039,'-20'-11'0,"3"1"0,6-1 1184,7 0 1,4 4-676,4 0 1,2 4 1359,5-5 1,5 5-793,5-4 0,7 3-395,7-3 0,8 0 119,6-4 1,8 0-805,-27 3 1,0 1 0,4 1 0,0-1 265,1-1 1,0-1 0,2 0 0,1 1-60,1-1 0,0 0 0,0-1 0,0 0-203,0 1 0,0 1 1,-2-1-1,-1 1 46,-4-1 0,0 0 0,-1 3 0,1-1-298,-2 0 0,0 0 1,0 1-1,0 1-7,23-2 0,-3-1-200,-11 5 0,-2-1-289,-5 4 1,-6 0-758,-5 0 1,-6 5-163,-8 2 1,-2 2 825,-5 2 0,-5 0-120,-2-1 1,-9 6 959,-9 1 0,-7 3 0,-11 2 0</inkml:trace>
  <inkml:trace contextRef="#ctx0" brushRef="#br1">22007 15343 8039,'-49'6'1911,"5"3"-1482,8-2 1,7-1-48,11 1 336,7-4 0,9 2 876,9-5 1,6 0-725,12 0 1,3 0 92,8 0 1,6-5 398,8-2 1,3-3-1010,4 0 0,-2-5 220,-25 8 0,1 0 0,24-8-218,2 1 1,-28 7 0,1 1-215,0-3 0,0 0 0,26-8-470,-7 0 0,-3 2-304,-10 8 1,-5-2-110,-7 2 0,-6 2-2826,-4 2 2759,-2 1 809,-6 2 0,4 5 0,-5 1 0</inkml:trace>
  <inkml:trace contextRef="#ctx0" brushRef="#br1">20507 14928 8003,'-27'-15'588,"1"3"-412,5-2 0,4 2 885,3 1 0,2 1-309,2-1 0,0 0 1076,3 1-878,2-1-686,5 5 1,5-2-68,2 4 0,4 1-65,3 3 0,2 0 55,6 0 1,-1 0 62,0 0 0,5 3 129,3 1 1,3-1-136,3-3 1,-1 0-164,5 0 0,-3-3-166,3-1 0,3-3-301,4 4 1,4-6-17,-4 2 1,-1 1-26,-6-1 0,-2 4-936,-5-4 0,-6 4 585,-5 0 0,-9 0-190,-9 0 1,-8 2 360,-5-3 0,-7 3 135,-8 1 0,-5-1 323,-6-3 1,1 2 378,3-5 1,0 0-87,0-4 0,5 0-187,2 1 1,3-2 783,0-2 0,7 2-338,4-2 1,5 5 401,6 2 1,6 1-261,5-1 0,9 3-136,8 4 0,7 1-153,0 2 0,5 4-126,-1 8 1,3-2 37,0 4 0,-4 1 254,-2 3 1,-5 1-4,-2-1 0,-9 0-129,-9 0 0,-7 1 66,-7-1 0,-9-1-296,-9-2 1,-2 1-247,-5-5 0,-1 4-134,-2-4 1,3 1-1092,4-1 1411,1-2 0,5 5 0,1-3 0,-1 3 0</inkml:trace>
  <inkml:trace contextRef="#ctx0" brushRef="#br1">13944 14832 8075,'-10'0'-267,"-1"0"0,1-1 152,-1-2 0,4 0 761,0-4 1,4 0-168,0-4 0,2 0-27,1-4 0,0 2-170,0-4 1,4 0 0,3-1 0,2-2 54,-2 2 0,2-2-69,-2-1 1,2 3 24,-2 1 0,-3 4 234,-4-2 174,5 4-240,-4 0-325,-1 5 1,-6 7 42,-4 10 1,-1 4-1,1 7 1,-2 5 34,-2 5 1,1 4-21,-5 7 1,5-4-261,-1 0 0,2 0 205,1 3 0,-2 1-187,3 0 0,-2-6-187,8-1 0,1-4-243,3-4 1,1-3-35,2-7 0,3-6-356,5-5 1,4-5-16,3 2 1,6-9 344,0-6 1,6-4-1321,-2-6 1858,3-5 0,2 3 0,3-2 0,1 3 0</inkml:trace>
  <inkml:trace contextRef="#ctx0" brushRef="#br1">14306 14524 8103,'0'-23'0,"1"-2"0,3 8 0,-3-2 1358,3 1 1,-3 6-298,-1 5 0,0 4 1003,0-5-1039,0 6-664,-5 12 0,3-1-58,-5 12 1,-1 2-37,-2 2 0,3 5-165,0 2 0,0 1 108,-4 6 0,4-1-271,0 1 0,4 3-228,0-3 0,-2 2-350,2 2 1,-1-6 290,4-1 1,0-4-218,0-4 0,5-1-538,2-2 1,-2-7-991,-2 0-32,-2-10 2125,-1-3 0,-9-1 0,-3 2 0</inkml:trace>
  <inkml:trace contextRef="#ctx0" brushRef="#br1">13913 14971 8194,'-21'-4'232,"4"1"1,1-2 82,6 1 977,4 3 0,2-8-347,8 1 1,3-1-120,7-2 1,7 0-431,8-4 1,-1 2-174,4-4 1,-2 2-854,5-2 0,-3 4 475,-4-1 0,2 2-1549,-5 1 0,4 0 1704,0 1 0,-3-1 0,0 1 0</inkml:trace>
  <inkml:trace contextRef="#ctx0" brushRef="#br1">14551 14949 8187,'0'6'2095,"0"-1"-269,-5-5-1275,4 0 1,-5 0 23,2 0-330,3 0 0,-4-1-53,5-3 151,-4 3-263,-2-4 1,-5 5-15,1 0 0,2 4-283,1-1 1,1 7-433,-1 1 1,-1 0 317,5 7 1,-1-5-527,4 1 253,0 3 674,0-5 0,6-2 36,5-6 0,-1-5 100,4-6 1,3-5 48,1-10 1,-2 1 350,2 0 1,-4-4 139,4 0 1,-5 2-231,1 5 1,-2-1-216,-2 5-103,1 0 1,0 8-824,-1 2 0,-3 9 126,1 5 0,-1 2-226,3 6 1,1 0-166,0 3 1,-1-1 889,1-2 0,4 7 0,2-3 0</inkml:trace>
  <inkml:trace contextRef="#ctx0" brushRef="#br1">14880 14779 8187,'-10'-5'230,"4"4"-477,1-4 3240,10 5-1969,1 5 0,4 2-400,1 7 0,1 7-235,2 3 0,-1 2-1713,5-1 937,-5 2 0,2 4-9,-4-2 0,-2 0-316,-2-4 0,2 2 668,-6-6 1,1-2-119,-4-8 1743,0-5-1252,0-20 0,0-9 272,0-16 1,1-7 0,2 0 0,5-1-259,6-3 1,-1 2-241,4-2 0,1 3-369,3 4 0,1 10-124,-1 5 1,0 10-475,1 7 1,-1 6-985,0 9 1,-4 7 893,-3 6 1,-4 9 953,-2 6 0,3 1 0,-4 6 0,1 0 0</inkml:trace>
  <inkml:trace contextRef="#ctx0" brushRef="#br1">15242 15003 8187,'-21'5'346,"4"4"-62,3-6 1,2 1 461,2-4 1,4-10-44,2-4 1541,3-9-1405,6-5 0,2-4 736,7 0-1093,-2 1 1,8 2 23,-2 1 1,-3 5-47,-1 2 0,-2 6-1213,-1 8 703,-5 2 0,-2 11 167,-4 4 1,0 11 127,0 7 1,0 3-394,0 1 0,0-1-126,0 1 1,1-1-155,3-2 0,5-3-50,6-5 0,4-5-202,-2-1 1,7-8-780,1-4 1,4-11 660,0-6 0,-2-10 798,1-4 0,-4-13 0,2-2 0</inkml:trace>
  <inkml:trace contextRef="#ctx0" brushRef="#br1">16040 15034 8248,'-21'11'0,"4"-1"0,3-3 1720,7-3-465,-3-4 887,9 0-1457,1-4 1,6-7-92,5-7 1,1-2-62,2-1 1,-1-2-23,4-1 1,-2 1-108,2-2 1,-2-1-359,2 1 0,-3-4 152,4 1 1,-4-3-131,4-1 1,-1 1 171,0 3 1,-1 2 183,-6 4 0,-3 5-248,1-1 1,-5 10-31,4 1 1,-4 5-673,0 6 0,2 8 312,-2 9 0,6 5-269,-2 6 0,2 1 254,2 3 0,1-2 102,2 5 0,-2-1-20,2 1 0,-4-4-198,-2-6 1,1-2-857,-2-2-61,-2-8 961,0-1 1,-5-21 1232,0-9 1,1-11 115,2-7 1,0-6-576,4-8 1,0-7-477,-2 23 0,0 0 0,1-1 0,0 0 82,1 1 0,0 0 0,1-1 0,0 2-269,10-25 0,2 4-192,-3 7 1,-1 11-727,-2 7 0,-2 9-970,-2 9 1,1 8 989,0 9 1,-2 10 1087,-2 9 0,3 2 0,-4 1 0</inkml:trace>
  <inkml:trace contextRef="#ctx0" brushRef="#br1">16604 15034 8071,'-17'-4'3433,"-1"-6"-2661,8-4 1,1-6 751,9-1 1,3-5-467,4-6 0,5 0-65,9 0 1,4 0-435,0 0 1,-4 6-61,-3 5 1,-5 4-651,1 7 1,-6 4 172,-1 2 0,-6 5-602,-1 6 0,-4 5 486,-7 10 1,-3 4-586,0 2 0,-4-1 53,4 1 1,0 0 6,3 0 1,5-2 53,2-5 1,3-1-1,1-2 1,3-4-190,4-7 1,6-2 304,12-5 1,6-6-594,8-4 1,3-7 15,0-8 662,1-2 0,4-5 1,2 0-1</inkml:trace>
  <inkml:trace contextRef="#ctx0" brushRef="#br1">17018 14715 8193,'0'-10'232,"0"-1"-48,0 0 0,0-3 364,0 0 1,2 0 607,1 3 649,-2 0-474,9 1-610,-9 4 1,4 2-120,-5 8 1,-1 3-194,-3 7 1,2 3-209,-5 4 0,3 4 75,-3 0 1,5 4-443,-2 0 0,3-2-126,1 1 1,0-4-393,0 1 0,5-1 336,2-2 1,3-3-299,4-9 0,3-4 423,4-2 0,1-9 29,-1-6 1,0-9 128,0-8 1,1-4-100,-1-3 0,-1-3 30,-2-5 1,1 5-322,-5 3 1,0 2-445,-3 1 0,-4 6-685,0 5-288,-5 4 1872,3 11 0,-5 6 0,0 6 0</inkml:trace>
  <inkml:trace contextRef="#ctx0" brushRef="#br1">17306 14694 8193,'-2'11'244,"-1"-1"1,-2 1 392,-2 0 1,-1-1 392,4 1 1,-3-4 713,4 0 0,-1 0-389,4 4 1,0-1-692,0 1 0,0 0-597,0-1 0,1 6-415,3 1 0,1-1-452,2-2 0,-1 1 416,-3-1 1,-2 1-1082,3-5 913,-3 1 181,-1-5 1,0-3 234,0-6 0,0-9-85,0-9 0,1-5 661,3-6 1,3-1-193,7-3 0,-1 3 119,5-2 1,-4 2-372,4 1 1,-1 4-445,5 4 1,-5 6-341,1 4 1,0 7-845,3 3 0,-3 9 1632,0 5 0,-1 6 0,5 5 0</inkml:trace>
  <inkml:trace contextRef="#ctx0" brushRef="#br1">17550 14864 8193,'-6'0'0,"-3"-1"0,2-3-777,2 3 362,0-8 1,5 6 262,0-4 99,0 5 0,0-4-164,0 3 0,2 1 217,1-1 0,-1 2 147,6 1-35,-6 0 0,4-4 988,-3 1-658,-1-1 2823,2 4-1221,-8 0-766,2 0-884,-2 0-623,4 5 1,0 1-65,0 4 0,4-3 326,3 0 1,4-4-712,3 0 0,3 2 244,4-1 1,0-1-152,1-3 0,-1-5 129,0-2 1,-1-2 664,-2-2 0,-3-4 56,-4-3 1,-2 3 261,-1 1 0,-5-2-313,-6 2 1,-7 3 49,-4 4 1,-5 5-839,1-2 0,-2 3 302,-1 1 1,4 5 271,3 2 0,-2 7 0,-1 3 0</inkml:trace>
  <inkml:trace contextRef="#ctx0" brushRef="#br1">17869 14726 8057,'-6'-21'0,"-2"3"0,5 0 2477,-1 5-1587,4-2 1,1 4 48,3 0-69,-3 6-496,8 0 0,-6 5 467,4 0-471,0 5 1,2 2-32,-1 7 0,0 2-56,-5 6 0,6 3-176,-2-1 1,-1 6-223,1-2 1,-1 4-952,1 4 0,1-3 559,-4 2 1,-1-2-572,-3-1 0,0 0-106,0 0 1184,-5-5 0,-5-1 0,-7-4 0</inkml:trace>
  <inkml:trace contextRef="#ctx0" brushRef="#br1">17880 14630 8057,'11'-27'0,"3"-3"366,0 6 0,5 3 560,-1 7 0,5 7 126,2 4 0,5-2-463,-2 1 1,2 2 128,-2 6 0,0 1-250,-6 6 1,-1 3-392,-11 0 1,2 2-188,-8-2 1,-2 1-253,-5 3 1,-4 2-192,-8-2 1,-1-2-605,-5 2 1,-2-1 1156,-2 1 0,3 2 0,-4-4 0</inkml:trace>
  <inkml:trace contextRef="#ctx0" brushRef="#br1">18252 14258 8236,'0'-22'0,"5"6"604,2 2 0,3 3 581,0 4 1,1 2 1281,-1 5 0,1 6-1489,0 5 0,-4 9-176,0 8 1,-5 8-251,2 3 0,1-1-227,-2 1 1,1 0-997,-4 3 1,0 2 514,0 2 1,0-2-1175,0 2 0,-4-8 361,1-6 1,-6-5-147,2-6 0,-2-9 763,-2-5 1,2-6 466,2-4 0,2-8 301,5-7 1,0-7-346,0-3 1,6-4 147,4-3 1,6 0-43,5-4 1,0 6 422,1 1 1,-1 5-58,0 6 0,0 6 49,1 4 0,-2 5-112,-3 6 0,-1 9 47,-6 6 0,0 5-285,-3 5 0,-2 2 8,-5 5 1,-1 0-911,-3-1 1,-2-2 469,-5-1 0,-3-4-1759,0 1 0,-4-3 217,4-1 1,-4-4 1731,4-3 0,0-2 0,3-1 0</inkml:trace>
  <inkml:trace contextRef="#ctx0" brushRef="#br1">18965 14353 8096,'0'-21'0,"1"1"625,3 2 0,2 1-349,4 6 4637,-4-2-2364,4 12-2088,-9-4 1,2 11-94,-6 5 0,-3 8 113,-5 5 1,-3 7-132,0 1 0,-4 1-114,4 6 1,-5 0 28,1 4 1,-2 4 22,-1 3 1,0 2-822,-1 1 0,5 1 104,-1 3 0,1-3-573,0 3 0,1-8 427,6-7 1,3-5-357,-1-9 1,6-3-2316,-1-7 2439,1-8 1,1-6-352,-2-8 1,1-2 1157,-1-4 0,-3-10 0,0-3 0</inkml:trace>
  <inkml:trace contextRef="#ctx0" brushRef="#br1">18720 14566 8096,'0'-10'242,"0"-1"437,0 0 1,1 2 1014,3 2 1,-3 3-1048,3 8 1,2 5-164,1 5 1,-3 5-1075,0-1 0,1 2 435,-2 1 0,1 2-2677,-4 2 2832,0-3 0,5 4 0,0-4 0</inkml:trace>
  <inkml:trace contextRef="#ctx0" brushRef="#br1">19135 14588 8076,'0'-26'1397,"-3"8"1745,-1 0-2422,0 10 0,0 3 198,-3 5 0,-3 1-608,0 3 1,-1 6-62,0 8 0,-3 2-778,0 2 0,0-1 316,3 0 0,2 0-894,2 1 1,-2-1 429,6 0 0,0-4 118,7-3 0,3-3 40,7-4 1,6-3-424,5-4 942,5 0 0,-3 0 0,5 0 0</inkml:trace>
  <inkml:trace contextRef="#ctx0" brushRef="#br1">19103 15269 8163,'6'-22'1131,"-2"1"1,-3 0-9,-1-1-146,0 6 1,-5 2-432,-2 7 0,-4 2-164,-3 5 0,-2 2-232,-6 5 1,1 2 107,0 8 1,0 1-581,-1 3 0,6 1-52,2-1 1,3 0-298,4 0 0,2 1 332,5-1 1,5-3-321,2-1 1,7-4 220,4 2 0,2-4 113,1 0 0,0-1 553,1-3 1,-5 2-171,1-2 0,-8-1 766,0 1 1,-6-3-211,-1 3 0,-7 0 96,-7 4 1,-4-4-556,-7 0 1,0 0-407,-3 4 1,1-1-332,-4 1 1,1-2 405,-1-2 1,2 3 175,4-3 0,6-2 0,0-1 0</inkml:trace>
  <inkml:trace contextRef="#ctx0" brushRef="#br1">19475 15183 8231,'0'-21'1410,"2"5"175,1 1 1,0 5-798,4 3 1,-4 2-389,4 5 0,-4 1 482,0 3 1,-2 6-353,-1 8 1,0 2-428,0 1 1,-4 5-44,-3 3 1,-3 2-207,-1 0 0,1 5 22,-1-1 0,-3 4-160,0-3 0,0 3-1248,3-4 0,-3 4 559,0-3 0,1-5-491,6-7 1,-2-6 1463,6-4 0,-6-2 0,4-1 0</inkml:trace>
  <inkml:trace contextRef="#ctx0" brushRef="#br1">19295 15279 8231,'-6'-5'806,"0"3"1288,2-5-1477,3 5 1,-2-3 77,6 5 0,3 1-211,5 3 0,-1 2-183,1 4 0,0 4-1621,-1 1 1,1 3 1319,-1 0 0,6 2 0,0 2 0</inkml:trace>
  <inkml:trace contextRef="#ctx0" brushRef="#br1">19635 15407 8115,'0'-11'0,"1"1"859,3-1 1,-2 1-617,5 3 0,-3 3 1701,3 4 0,-4 1-879,4 2 0,-1 7-1312,1 4 0,2 4-3,-6-4 1,1 4-115,-4-4 0,3 4-124,1-4 0,-1 0-464,-3-3 1,0-1-140,0 1 323,0-5 748,0-1 1,4-7-73,0-1 0,4-4 328,-1-7 1,2 1-57,2-5 0,3 5 92,0-1 0,1 2 53,-5 1 1,1 5 208,-1 3 1,-2 1-260,-1 2 1,-5 2-114,2 1 1,-3 7-346,-1 4 0,0 1 41,0-1 1,-1-2 20,-3 2 0,3-2 30,-3-1 1,2-5-255,-2-3 336,3-1 1,-2-4 216,6-1 0,0-4 80,4-7 1,0 1-80,3-5 0,5 0 46,-1-3 0,3 1-2,-2 2 0,2-1-97,-2 5 1,0 3-17,-1 4 0,-6 5-23,3-2 1,-4 8-220,0 3 1,-2 3-328,-5 5 0,0 1-1213,0 5 1,0 1 1641,0-1 0,0 0 0,0 1 0</inkml:trace>
  <inkml:trace contextRef="#ctx0" brushRef="#br1">20252 15290 8296,'-6'-6'2169,"1"1"1,5 6-1492,0 3 0,0 3 107,0 7 0,0 3 409,0 4 1,0 0-1006,0 1 1,1 2-581,3 1 1,1 1-307,2-1 1,2-2 350,-2 1 346,-2-1 0,5-7 0,-5 0 0</inkml:trace>
  <inkml:trace contextRef="#ctx0" brushRef="#br1">20284 15194 8197,'10'-5'67,"1"4"0,4-7 445,3 4 1,3 1 779,4 3 0,-1 0 100,4 0 1,-5 4-682,-2 4 1,-1 2-537,-6 4 1,-1 2-26,-6 2 0,-3 0-377,-8-3 0,-3 2-141,-7-2 1,-4 3-328,-6 0 1,-2-1-99,-3 0 1,-2-4 792,3 2 0,-3 1 0,-1 1 0</inkml:trace>
  <inkml:trace contextRef="#ctx0" brushRef="#br1">20656 15141 8253,'0'-11'0,"4"1"1402,-1-1-1074,1 0 1,-1 4 2111,1 0 446,4 5 1,-2 3-2106,5 10 1,-4 4-555,0 6 0,-4 4-375,4 0 0,-3 4 199,3 0 1,-5 0-1637,2 0 1,1 4-4,-2-5 1,0 5 1587,-7-4 0,-7 6 0,-5 3 0</inkml:trace>
  <inkml:trace contextRef="#ctx0" brushRef="#br1">20571 15439 8247,'11'-11'633,"-1"0"1,6 1-247,1-1 0,7 4 265,1 0 0,4 5-323,0-2 0,3 3-134,3 1 0,-5 0-404,2 0 1,-9 0 199,-2 0 0,-4 0-1959,-6 0 1493,-5 5 0,-6-4 245,-8 2 1,-6 2 483,-3-1 0,-4 0 411,0 0 1,0-2-232,0 5 1,3 0 296,0 4 1,6 0 144,2-1-522,-1 1 0,10 0-508,-3-1 1,4 1 5,4 0 1,7-5-120,6-3 1,8-2 122,3-1 0,3-4-120,1-4 1,0-2 296,0-4 1,-4-3-84,1-4 0,-6-1 465,2 1 0,-6 0-129,-1 0 1,-5 4 163,1 3-304,-7 2-47,-2 6 1,-5 6 1,0 7 0,0 4-158,0 3 1,0-1 109,0 5 1,1-4-136,2 4 1,0-5-39,4 1 1,0-2 85,4-2 1,3-3-34,0 1 1,4-6 226,-4 1 0,4-6 235,-4-4 1,5-6-16,-2-1 1,4-5 173,0 1 1,0-2-181,0-1 0,1 3 15,-1 0 1,0 5-300,0-1 1,-4 7 133,-3 3 1,-2 3-154,-1 1 1,-5 6-19,-3 5 1,-2 3-119,-1 4 0,0 2-63,0-3 1,0-1-428,0-2 114,0-2 304,0-2 1,1-4-395,3-2 0,3-8 193,7-3 1,3-2-2416,4-2 2753,5-4 0,1-2 0,5-4 0</inkml:trace>
  <inkml:trace contextRef="#ctx0" brushRef="#br1">14955 10214 8268,'-11'-27'243,"2"2"32,2 8 0,7-2 540,7 5 0,7-4-304,4 4 1,7-4 86,3 4 1,7 0-151,4 3 1,7 0-172,4 1 0,-3 4-290,-1 2 1,-2 4 15,-1 4 0,-5 2 51,-3 4 1,-11 5-213,-7-1 1,-8 8 107,-6-1 1,-6 8 41,-4-1 1,-12 2-134,-6-2 1,-6 5 126,-4-4 0,-3 5-64,-5-2 0,1-5 356,-1 1 0,5-4 229,3-3 0,2 1 471,1-1-617,9-5 1,9-5-280,14-7 1,16-3 116,12-1 0,7-6-239,8-5 1,8-1 84,2-5 0,4-1-670,-29 7 0,0 1 1,27-8-88,2 0 0,-9 2-414,-5-2 0,-7-1 444,-7 5 1,-9 0-1591,-10 3 2272,-4 5 0</inkml:trace>
  <inkml:trace contextRef="#ctx0" brushRef="#br1">15785 10236 8195,'0'-16'0,"0"1"0,0-3 2556,0 3-1740,0 9 0,-2 2 2188,-1 8-2047,-3 7 1,-6 5-332,-2 5 0,2 5-196,-2 3 1,3-2-675,4 1 0,-1-3 253,4 4 0,1-7-672,3-1 1,6-4 515,4-6 1,6-2-575,5-2 1,5-7 214,2-7 0,3-11 29,1-3 0,-1-7 159,-3-1 1,-2-5 170,-5-1 1,-4-5 560,-3 5 0,-7-4-217,-3 4 0,-4 5-443,-4 9 1,-8 9 111,-9 8 0,-1 4-1386,-7 4 0,5 3 1520,-5 7 0,6 7 0,-3 7 0</inkml:trace>
  <inkml:trace contextRef="#ctx0" brushRef="#br1">16125 10183 8169,'-11'-22'1421,"1"5"177,-1-1 1,4 10-193,0 0 0,-4 6-706,-3 2 1,1 6-69,6 5 0,-1 4-155,4 6 0,2 4-1342,5 0 1,4 3 305,8-3 0,2-1-32,8-6 0,2 0-12,5-3 1,0-2-425,0-6 1,4-3 805,-1-4 1,-1-5 17,-5-6 1,-5-8 1448,-6-6 0,-7-6-774,-8-1 0,-3 1 1217,-3-5 0,-9 4-670,-9 4 1,-2 3-515,-5 7 1,3 4-825,-3 7 0,4 3-807,-1 8 0,3 7 1126,1 6 0,-1 8 0,1 2 0</inkml:trace>
  <inkml:trace contextRef="#ctx0" brushRef="#br1">17486 10395 8103,'-27'-15'3865,"6"2"-2995,7-5 0,8 9-592,6-2 0,5 6 189,5-2 0,6 5 517,1-2 0,7 0-798,1 0 1,4 1-424,0 3 0,-3 0-1209,-1 0 1,-3 1 751,-1 2 1,-5 0-575,-6 4 0,-4 3 570,-6 5 1,-7 4 218,-7-2 0,-7 3 393,-11 2 0,-4 0 351,1 3 1,-3-3 162,6 3 0,-1-6 451,8-1 1,5-4 728,6 4 0,7-9-768,3 2 0,10-8 182,8 1 0,14-4-448,14-4 0,5-1-582,7-6 1,-1-3-673,0 0 1,0-1-233,0 5 1,-4-1 737,-3 0 174,-12 5 0,0-2 0,-9 5 0,0-1 0</inkml:trace>
  <inkml:trace contextRef="#ctx0" brushRef="#br1">18263 10214 8182,'0'-31'0,"3"3"2771,1 4-824,0 6-902,-4 7 0,-6 8 321,-5 6 0,-8 8-397,-6 7 1,-4 8-424,0 5 1,2 6-604,-1 6 0,5 3 237,2 0 1,2-1-643,9-6 0,1 1-5,9-5 1,11 0-376,7-7 1,9-8 319,12-9 0,1-5-356,10-6 1,-1-10 451,4-4 0,-4-9 230,-3-6 1,-7-6 408,-4-4 0,-4-6-208,-6-1 0,-6 0 1007,-12 3 1,-5 2-256,-9 2 1,-6 0 82,-12 7 0,-2 3-534,-5 12 1,-1 2-353,-2 8 0,2 4-307,-3 6 0,7 8 256,0 7 0,10 3-3914,2 4 4011,4 2 0,1 4 0,0-1 0,1 2 0,3 3 0</inkml:trace>
  <inkml:trace contextRef="#ctx0" brushRef="#br1">18518 10438 8056,'-5'-11'0,"5"5"4219,0 3-3002,10 2 0,6 1-350,6 0 0,-1 1 321,0 2 1,4 4-1703,0 8 1,0-2 175,-4 4 1,0-2 337,1 2 0,-1 1 0,0 3 0</inkml:trace>
  <inkml:trace contextRef="#ctx0" brushRef="#br1">19167 10183 8112,'0'-26'2654,"-4"3"3488,1-2-5414,-1 8 1,3 6-417,-2 7 0,-3 4 572,-5 4 0,0 7-331,1 6 1,4 5-1285,2 2 0,4 4 152,4 3 0,7-3-113,6-4 0,5 3 564,2-3 0,5 1-353,6-4 0,-1 1-104,5-1 0,-4-4 280,0-3 0,-6 1 1228,-5-1 1,-11 0-46,-6-3 0,-10 0 438,-8-1 0,-14 5-1020,-10-1 0,-10 1-620,-5-1 0,2-1-192,-2 5 1,5-5-249,-1 1 0,7-3-3967,4-4 4731,11-2 0,-2-4 0,12-5 0,2-4 0</inkml:trace>
  <inkml:trace contextRef="#ctx0" brushRef="#br1">19210 10151 8096,'-5'-28'6199,"7"7"-4377,5 7 1,13 7-394,16 3 0,5 0-437,2 0 1,2 1 323,8 3 1,-1 0-1623,8 0 0,-4 4-1353,0 3 1381,-6 3 0,-3 5 0,-4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4776 7565 8315,'-21'-15'-279,"4"3"1426,2-3-683,4 9 1,2 3-32,1 10 0,0 5-84,5 9 0,-1 2 141,4 2 1,0-2-152,0 6 0,5-1-224,2 4 1,2 0-50,2 0 1,3 0-241,0 0 0,5 0-158,-1 0 0,-3-2 228,0-1 1,-4 0-1113,0-4 0,-5 0 494,-3-4 1,-1-1-312,-2-2 1,-5-3 1032,-2-4 0,-7-5 0,-3-1 0</inkml:trace>
  <inkml:trace contextRef="#ctx0" brushRef="#br0">4669 7991 8315,'-27'-37'0,"1"-2"0,5-7 0,6-3 2,4-4 1,5 0 273,6 0 1,2 6-449,6 4 1,5 9 147,11 5 0,5 5 275,6-5 0,4 9 12,7-1 0,3 7 265,4-1 0,-1 7-70,-2 1 1,-4 5-197,-7-2 1,-9 11 74,-8 4 1,-11 10-39,-7 0 0,-9 8-332,-5-1 1,-10 4-80,-9 4 0,-6-2-299,-4 5 1,-1-5 274,1 2 1,-2-4-142,6-4 1,-1 3-831,5-3 0,1 0 124,5-3 983,5 0 0,11-12 0,2 2 0,3-3 0,3-3 0</inkml:trace>
  <inkml:trace contextRef="#ctx0" brushRef="#br0">5308 7427 8323,'-22'-11'0,"6"0"1123,2 1-195,7 4 1085,2-4-1399,5 9 0,5-3 463,2 4 1,3 2-428,4 5 0,2 0-241,2 7 1,0 4-333,-3 3 0,2 2-211,-2 5 1,2 1-964,-3 2 0,1 3 759,-5 1 0,0 3-1626,-3 4 1,-2 2-46,-5 2 1766,0-7 0,-5 7 1,-1-8-1</inkml:trace>
  <inkml:trace contextRef="#ctx0" brushRef="#br0">5308 7554 8323,'0'-42'111,"1"4"109,2 3 0,6 3 427,8 3 1,2 8-94,10 7 1,4 2 227,6 1 0,7 1 132,3-1 0,2 5-587,-1 3 1,-4 11-247,-7 6 1,0 6 15,-7 5 0,-7 3-42,-11 8 1,-7-2-120,-3 5 1,-9 0-266,-6 4 1,-9-4-24,-8 0 1,-4-1-616,-4 1 1,-1 1 58,-6-5 0,2-3 355,2-3 1,2-9-494,5 1 1,1-3 1045,3-1 0,1 1 0,7-5 0,3 0 0,2 1 0</inkml:trace>
  <inkml:trace contextRef="#ctx0" brushRef="#br0">6159 6980 8511,'-11'0'659,"0"0"0,1 1-289,-1 3 1,-3 7 174,0 11 0,-4 4-18,4 6 0,1 4-165,6 3 1,-2 3-10,6 0 0,0 0-76,7-3 1,8-4-138,9-7 0,3-2-33,8-4 0,-2-6-253,9-1 1,-3-8-106,3-4 1,-4-2-452,4-1 1,-6-1-605,-1-2 1,-5-2 607,-5-2 1,-6-1 697,-2 4 0,-6-4 0,-4 2 0</inkml:trace>
  <inkml:trace contextRef="#ctx0" brushRef="#br0">6276 7384 8288,'-6'-21'0,"2"0"874,8-1 0,5 2 1204,5 3 0,5-2-1136,-1 4 1,7-3-73,3 0 1,2 2-937,-2 2 0,3 4 118,-3 3 1,-2-2-2935,-1 6 2882,-3-1 0,-5 9 0,-2 1 0</inkml:trace>
  <inkml:trace contextRef="#ctx0" brushRef="#br0">6095 7022 8556,'0'-10'0,"0"-1"0,0 1 0,0-1 1066,0 0-610,0 1 1,4 3 500,4-1 0,1 1-327,2-3 1,4-4-404,3-1 1,2 1 54,1 3 1,5 1-379,2-1 1,4-3-32,4 0 0,-3 1 5,2 6 1,-2-3-423,-1 3 0,-1 2 544,-3 2 0,3-3 0,-4 0 0</inkml:trace>
  <inkml:trace contextRef="#ctx0" brushRef="#br0">6148 7257 8378,'-5'-32'-296,"3"1"68,-5 3 1,4-2 493,0 5 1,-2-4 14,2 0 0,-2 3 223,1 1 0,3 4-80,-2 3 1,1-1 262,2 5 0,-1 0 20,-2 3 1,1 1 751,-1-1-491,2 5-544,1 1 0,3 11-66,1 5 1,4 6-78,-1 7 0,3 5-269,0 6 1,1 1 117,0 6 0,-1 1-595,1 10 1,-4-7 166,0 4 1,0-2-279,4-2 1,-2 0 309,-2-3 1,2-2-65,-6-2 0,1-5-27,-4-6 1,0-8-116,0 1-988,0-7 435,0 2-1066,0-10 2091,0 3 0,0-8 0,0 4 0</inkml:trace>
  <inkml:trace contextRef="#ctx0" brushRef="#br0">6254 7501 8424,'-6'-26'0,"2"5"1992,4 0-1252,4-1 1,3 7 204,8-3 0,1-1-409,5 5 1,5-4 139,3 4 1,5 0-162,2 3 1,-1 2-1215,-3 2 1,0 2 126,0 5 1,-2 0 571,-1 0 0,2 5 0,-4 1 0</inkml:trace>
  <inkml:trace contextRef="#ctx0" brushRef="#br0">3510 12172 8419,'-11'-16'-101,"-2"-3"48,3 5 0,-3-1 170,6 5 1,-6 0 62,-1 3 1,-5 2 200,1 5 1,-2 2-65,-1 1 1,-4 5 62,0 10 0,-3 5-102,3 9 1,0 5-443,4 6 0,-1 5 220,11-19 1,1-1 0,-7 27-430,3 1 0,7 2 498,4-1 0,6-4-178,4-3 1,9-10-347,5-1 0,1-11 214,7-6 0,0-6-93,7-5 1,-3-5 149,2-3 0,2-11 322,-2-6-1,2-6-73,-1-5 1,0-3 129,3-8 0,-2-2-197,-5-4 0,-2 2 375,-1-3 1,-3 8-189,-5-4 1,-6 5 134,-4 6 0,-4-1-469,-3 4 0,-4 5 494,0 5 1,-6 5-995,-8 3 1,1 2 171,-5 5 1,0 0-163,-3 0 1,0 1 81,-1 3 502,1-3 0,0 8 0,0-3 0</inkml:trace>
  <inkml:trace contextRef="#ctx0" brushRef="#br0">4606 12140 12263,'-17'-16'-1542,"2"-3"1211,4 5 0,0 1 754,1 6 0,-1-2 74,1 6 0,-1 0-64,0 7 1,-4 2 70,-3 4 1,-5 11 91,-2 3 0,-1 7-856,1 5 0,1 3 227,-4 7 0,4 6 123,11-24 0,1 1 1,-6 27-270,0-3 1,10 4-298,0 0 1,6 2-11,2-6 0,10-4-336,4-14 1,8-4 252,3-10 1,5-5 285,-2-6 1,-1-4 183,1-6 1,-3-6 466,4-4 1,-2-2-38,1-6 0,-3-4 188,-7-7 0,1 2 223,-5-1 1,-1-1-59,-6-3 0,-1 2 54,-3 1 1,-1 0-550,1 4 0,-2 0-617,-1 4 1,-4 4 358,-4 3 1,-1 7 0,-2 2-1</inkml:trace>
  <inkml:trace contextRef="#ctx0" brushRef="#br0">5946 12151 9547,'-11'-21'-393,"1"-1"326,-1 1 1,0 1 1145,1 2-161,4 3-323,-4 4 1,3 7-102,-7 4 0,1 9-82,-5 9 1,4 11-335,-4 7 1,4 5-249,-4 5 0,9 3-153,-2 4 0,7 4 268,-3-1 0,5-25 0,1 0-154,-1-1 1,1 0 0,4 27-600,4-4 1,7-6 110,4-8 1,6-7 142,1-7 1,3-8 528,-3-7 0,1-10-147,-1-10 0,-3-6 806,3-5 1,-3-1-190,0-3 1,-2-4-13,-3-6 1,2 2 83,-4-3 0,-2 4 342,-6 4 0,1-1 92,-5 4 0,5-4-449,-5 5 1,1 0-907,-4 6 0,-5 4 16,-2 7 1,-4-1-260,-3 4 1,-3 0 647,-4 4 1,-5 10 0,-1 2-1</inkml:trace>
  <inkml:trace contextRef="#ctx0" brushRef="#br0">14572 6086 8530,'0'-26'0,"0"4"0,0-3-455,0-2 371,0 4 0,4 1-131,-1 4 191,1 5 1,-1-2 209,1 4 1,0-3 3,0 0 1,-3-2 196,3 2 1,-3-3-143,-1-4 0,3 3 185,1 1 1,0-1 10,-4-3 1,0 1-135,0 2 0,1 4 155,2 7-121,-2-3-551,4 9 1,-5-3 191,0 8 1,0-2-3,0 5 0,0 1 69,0 2 1,0 2 2,0 2 1,4-2 60,-1 2 1,1 3 31,-4 0 0,0 4-65,0 0 0,0 1 40,0 3 1,0-1-83,0 4 0,-4 1 44,1 2 1,-1 6-47,4 2 1,-3 4 46,-1 3 0,-1 3-350,2 8 0,-2 2 291,2-27 0,-1 0 0,-1 3 1,1 1-6,0-1 1,0 1 0,0 2 0,-1 0-5,0-3 0,-1 1 0,3 0 1,-1 0 2,1-1 1,-1 1 0,1 0 0,0 0 33,0-2 1,-1-1 0,0 0 0,0 0 11,2-2 1,0-1-1,-2 29 263,0-2 1,3-3-161,-3 3 0,3-2-28,1 2 1,0-1-4,0 4 0,0 0-118,0-28 1,0 0-1,0 28 26,0 1 1,0-30 0,0 1-18,0 2 1,0 0 0,0 1 0,0 1 21,0-2 0,0-1 0,1-1 0,-1 0-15,2-2 1,0 0 0,-1 0 0,0 1-76,3 0 0,-1 1 0,-1-1 0,0 0-143,5 26 1,-3-1 175,3-6 1,-5 2 47,2 1 1,-2 0-7,1 1 0,-1-1-81,1 0 1,-2 4 2,-1-1 1,-1 5 34,-2-4 1,1-1 8,-1-3 1,2-1 70,1-2 1,0 5-59,0-6 0,0 2 154,0-5 1,0 0-91,0 7 1,0-2 72,0 6 0,-1-4-133,-3-3 0,3 2 22,-3-2 0,3-8-20,1-3 0,4-5-138,-1-2 1,2 0 260,-2 0 1,3-5-127,5-2 1,-4-1 131,0 1 0,-3-2 371,3 6 1,-4-5-190,4 5 1,-3-4 4,3 3 1,-3 0-247,3 4 0,-1 0-57,1 0 0,2-1-178,-2-3 0,-1 3-36,1-3 0,-3 2 88,3-2 0,-1-2-112,1-4 1,2-6-159,-2-2 1,-1-3-161,1-4 0,1-2-185,2-5 0,1-1-416,-1-3 1,1-2 1124,0-4 0,-1-6 0,1 0 0</inkml:trace>
  <inkml:trace contextRef="#ctx0" brushRef="#br0">14795 10651 8326,'0'-11'0,"0"-3"-689,0 0 480,0 0 1,2 3 175,1 0 1,-2 1 317,3-1 0,-3 0-111,-1 1 1,4-2 191,-1-2 1,1 2-107,-4-2-115,0 2 0,0 1 39,0 1 0,-2 0 166,-1 3-142,2-2 0,-8 6 58,6-4 1,-1 4 530,4-5-237,0 6-302,0-3 1,2 7-50,1 1 0,-1 3 42,6 5 1,-1 4-75,3 3 1,-3 3 52,0 4 1,-4 2-199,0 5 1,2 5 23,-1 2 0,-1 2-63,-3 2 1,0-1-21,0 1 1,0 4 105,0 3 0,0-3 60,0-1 1,4-2-24,-1-2 1,6-3 15,-2 0 1,-1-4 11,1 0 1,0-2 13,3-1 1,1 0-80,0 0 1,-2-4-15,-2 1 0,-2-7 42,-5-1 0,0 1 78,0-5-534,0-1 375,0-1 0,0-8-544,0 0-739,0-4-1117,0 1 1412,-5 1 0,0 1 962,-2 5 0,-2-1 0,3 1 0</inkml:trace>
  <inkml:trace contextRef="#ctx0" brushRef="#br0">14987 11598 8550,'-6'-5'0,"-2"-1"0,4-5-153,-4 5 169,7-3 0,-5 4 444,2-2-294,3 2 0,-5 2 282,3-1 35,1 1-326,-2 3 1368,4 0 1,4 0-1086,3 0 0,3 0-178,1 0 0,0 0-19,4 0 0,1 0-208,5 0 0,1-4 84,-1 1 1,5-1-225,2 4 0,3-1 28,1-3 1,5 3 35,2-2 0,-2 2 18,2 1 1,0 0-134,4 0 0,-3 0 115,3 0 1,-7 0 5,7 0 0,-3 0-7,3 0 0,-1 3 41,1 1 1,0-1-195,4-3 1,-3 0 243,6 0 0,0 0 100,3 0 1,1 0-46,3 0 1,-3-1 21,3-3 1,1 0-33,-1-3 1,-1-3-310,-2 3 1,2 1 266,1-1 0,-25 6 0,0 0-12,-2-1 1,0 0 0,1 1 0,0 0-50,25-3 1,3 3 17,-27-1 0,0 1 1,0 0-1,0 0-69,0 1 1,0 0 0,0 0 0,0 0 48,0 0 0,0 0 0,0 2 0,1 0-13,0 0 0,1-1 0,0 1 0,0 0 14,2-2 1,-1 0-1,0 2 1,-1 0-11,-2-1 1,0 1 0,1 0 0,1 0 53,0-2 0,-1 0 1,2 1-1,0 1-36,-3 0 0,0 0 0,1 0 0,0-1 37,27-1 1,-28 1-1,-1-1-29,1 2 1,0 0-1,1-1 1,1-1-3,0 2 0,0 0 0,-1-1 1,1-1-17,-2 0 1,0 0-1,1 0 1,1 0-1,0 0 1,0 0-1,1 1 1,0 1-33,-1 0 0,0 0 0,0 0 1,-1 0 42,-1-2 1,0 0 0,0 0 0,1 0-7,1-1 0,-1 2 0,2 0 0,-1 1-5,1 0 0,1 0 1,0 0-1,0-1 36,-2-1 0,-1 0 1,2 2-1,-1 0-22,0-1 1,-1 1 0,1 2 0,0-1 5,-1-1 0,1 0 0,0 0 0,-1 1-5,-2-1 0,-1-1 0,1 0 0,0-1 4,1 2 1,0 0-1,3 0 1,1 1-8,-1-2 1,1 1 0,0 1 0,-1-1 2,-3 0 1,0-1 0,1 0 0,1 0-5,0 0 0,-1 1 0,3 1 1,-1-1 1,-1 0 0,0 0 1,-1-1-1,1 1-26,-2-2 1,0 0 0,0 0 0,0 1 22,-1 1 0,1 0 1,1-2-1,1 1 0,-3 1 1,1 0-1,2-1 1,-1 0-26,-3 1 0,0-1 1,29 1 3,-29-1 1,0 1 0,1 1 0,1-1-1,0 0 0,0-1 0,-1 2 0,0-1 5,26 2 1,-1-2 22,-26 2 1,0-1-1,29 1-15,-29-1 0,0 1 0,2-3 0,-1 0-47,-1 1 0,0 0 1,29 2 37,-29-2 1,0 0 0,2 2-1,-1-1 0,1-1 0,0 0 0,0 1 0,-1 1 19,25-1 1,-1 2 1,1-1 0,1-2 142,-4 5 1,-1-3-104,-6 3 0,-1-5 176,5 2 0,-2 0-5,2 0 0,1 4-74,-5-1 0,5-1-96,-2 1 0,-1-1-283,-2 1 0,-1 1 261,1-4 0,-2 4-27,2-1 1,-6-1 95,-1 1 1,-4-1 89,4 1 1,-4 2 75,0-6 1,-5 4 181,-2-3 0,-4 1-28,0-2 1,-1-2 59,-2 3 0,-4 1-67,-3-2 1,-2 1 544,-2-4-54,1 0-125,0 0-184,-6 0 344,0 0-274,0 0-468,-4 0-241,4 0-9132,-5 0 9187,-5 0 0,-1 4 0,-4 2 0</inkml:trace>
  <inkml:trace contextRef="#ctx0" brushRef="#br0">18380 3533 8658,'0'-17'-59,"3"0"157,1 3 0,4 2 103,-1-2 0,-1 1 417,1-1 0,-3 2-106,3-2 0,-3 2 492,3 2-198,-5-1 317,3 0-601,-5 1 0,-5 0-48,-2 3 0,-4 2-233,-3 5 1,0 2-100,-7 1 1,2 3-24,-6 5 1,1 5 119,-1 5 1,2 3-494,-6 8 0,6-2 198,-2 5 1,3 3-531,0 1 1,2 3 322,2 5 1,3-4 32,4 3 1,6-2 137,1-1 1,3-3 13,1 2 1,6-6 159,4 3 1,2-9-127,6-6 0,3 2 152,4-1 1,0-5-100,-4-6 0,4-2 173,0-1 0,3-4-163,-3 0 0,3-5-59,-3 2 1,2-8 1,-5-3 0,1-3-8,-5-4 0,1 1-866,-1-5 0,0 0 407,-3-3 0,0-4-2179,-1 0 2684,-2 0 0,3-1 0,-4-1 0</inkml:trace>
  <inkml:trace contextRef="#ctx0" brushRef="#br0">18816 3543 8304,'-11'-15'629,"4"2"-440,0-5 0,5 5 543,-2-1 0,4 2-57,4 1 0,-2 1 809,5-1-920,0 5 0,4 1-25,0 5 1,-4 0 127,0 0 1,-4 5-166,4 2 0,1 7-169,2 4 0,1 3-76,-1 4 0,1-1-331,0 4 0,3 4-98,0 4 1,5 3-48,-1-4 1,-2 1-188,2-4 0,-1 3-680,0 1 0,2-2-332,-5-6 1,-1-2 587,-6-5 0,2 0-1329,-6-4 1424,1-1 0,-10-10 735,-5-3 0,-4-2 0,-6-1 0</inkml:trace>
  <inkml:trace contextRef="#ctx0" brushRef="#br0">18816 3511 8304,'-5'-26'79,"4"3"-40,-2-6 1,3 6 1143,3-2-701,8 2 1,6 6 441,8-1 1,2 5-380,5-1 1,5 3 15,2 4 0,4 2-211,3 5 0,-3 5 131,3 2 1,-5 7 12,-2 4 0,-2 8-116,2 6 0,-8 0-134,-10 3 1,-4 2 16,-6-2 0,-5 6-102,-3-2 1,-3-3-186,-3 0 0,-5-3-340,-6-1 0,-3 0 309,-8 0 1,2-4-331,-2 0 1,1-5 169,2-2 0,-1-3-718,5-4 0,3-7-1049,0 0 641,8-5 1,3-3-1286,4-2 2628,0-3 0,-5-10 0,-1 0 0</inkml:trace>
  <inkml:trace contextRef="#ctx0" brushRef="#br0">19699 3203 8353,'-17'0'0,"2"0"0,4 0 1500,1 0-139,-1 0 115,5 0 28,1 0-1022,15-5 0,2 3-60,9-6 0,4 1-160,0-3 0,4-4-19,-1-1 1,7-2 22,0 2 1,5-3-34,-1 0 1,2-1-171,-2 1 0,2-2 99,-2 2 0,2 3-246,2 1 0,-5 2-88,-3 1 0,-5 2-402,-2 2 0,-6-2-25,0 6-786,-6-1 500,-10 4-866,-1 0 1010,-5 5 0,-5 1 131,-2 5 0,-4 0-1512,-3 4 2122,2-4 0,-8 10 0,4-5 0</inkml:trace>
  <inkml:trace contextRef="#ctx0" brushRef="#br0">19975 3139 8472,'-9'-7'0,"2"0"1453,2 4-845,5-6 0,0 6 244,0-4 323,0 5-688,0-3 0,0 4 680,0-2-326,0 1-444,0-2 1,4 8 48,-1 3 1,1 3-183,-4 1 0,0 3 9,0 0 1,3 8-47,1 0 0,-1 6-15,-3 0 1,4 4-19,-1 4 1,6-2 6,-2 5 0,2 1-122,2 6 0,0-3-199,-1 0 0,4-6 113,1-5 0,-1-3-210,-4-1 1,0-9-3,-3-1 14,2-5-810,-7-7 168,2-2 0,-4-5-128,0-2 0,0 0-716,0-4 1,0 0-1596,0-4 3286,0 1 0,-4-6 0,-2 0 0</inkml:trace>
  <inkml:trace contextRef="#ctx0" brushRef="#br0">20029 3575 9477,'-11'-5'914,"5"3"-49,2-5 1,3 3-289,1-3 1,3 0 1106,4-3 1,6-1-433,12 0 1,3-4-69,7-3 0,3 2-521,5-2 1,-1 0 68,1-3 0,-2 1-331,-2 2 1,-3-1-133,-8 5 1,-3 3-347,-7 4 1,-3 1-593,-4-1-490,-6 2 186,0 5 0,-6 0-1423,-3 0 1,3 5-3022,-2 2 5417,2-2 0,1 4 0,0-3 0</inkml:trace>
  <inkml:trace contextRef="#ctx0" brushRef="#br0">17050 2490 8521,'0'-22'-22,"-3"6"119,-1 2 1,-4 2 214,1 1 0,-3 4 225,0 0 0,-4 5-187,-1-2 0,-3 3 117,0 1 1,-1 1-96,1 3 1,-2 2-64,2 4 1,-1 2-113,2 2 0,0 3-118,3 4 0,2 4 114,-2 0 0,3 4-160,4 0 0,3 1-96,4 2 1,0 3 21,0-3 0,5 2-90,6-6 1,4-2 74,7-1 0,3-4 116,-1-3 0,5-6 71,-4-5 1,4-5 186,-1 2 0,2-3-224,-2-1 0,2-8 18,-5-3 1,3-7-322,-3 1 1,-1-5 114,-7-2 0,2 1-219,-5-2 0,1 3 110,-5 1 1,1-1-1115,-1 1 1,1 3 1316,0 1 0,-1 4 0,1-3 0</inkml:trace>
  <inkml:trace contextRef="#ctx0" brushRef="#br0">17338 2575 8419,'-2'-6'1629,"-1"2"-711,2-1 287,-4 3-607,5-2-337,0 4 0,0 4-257,0 3 0,0 3 110,0 1 0,5-1-374,2 1 1,-1 3 33,1 0 1,0 0-181,3-3 0,-1 0 173,1-1 0,-4 1-37,8 0 0,-4-6 208,4-1 0,-2-3-43,-1-1 0,-1 0 197,1 0 0,-1-5-91,1-2 0,-5-3 219,-2-4 1,-3-3-17,-1-4 0,0-2-118,0-2 0,-5 3-38,-2-3 0,-3-1 51,0 1 1,-1 0-248,1 4 1,-1 1 117,0 2 0,5 3-779,3 4 0,2 4 68,1 0 741,0 5 0,4 2 0,2 6 0</inkml:trace>
  <inkml:trace contextRef="#ctx0" brushRef="#br0">17561 2532 8193,'-11'0'544,"5"0"925,-3-4-429,8 2-670,-4-7 0,11 8-326,5-3 0,-1 4 87,4 4 1,-2 1-441,-1 2 1,-1 2 180,1-2 1,0 3 4,-1 0 0,-3 0 84,1-3 0,-6 2-225,1-2 0,-1-1-143,-2 1 73,4-4 381,-2 1 0,2-8-79,-4-3 0,0-8 159,0-2 1,0-3-27,0-2 1,1 1 74,3 0 1,1 3-86,2 0 0,2 5 121,-2-1 1,-1 7-102,1 3 0,0 3-23,4 1 1,-4 10-185,0 4 1,-4 1 113,0 3 1,2 0-186,-2 3 1,1 0 93,-4 1 0,0-2 2,0-3 59,0-1 16,0-6 0,-1-4 13,-3-2 0,3-11-33,-2-4 0,1-8 129,2-2 1,0 0-99,0-4 1,4-1 86,-1 1 0,6-1 29,-2 1 1,2 4 149,2 0 1,0 4-31,-1 6 0,4 2 174,1 2 1,-1 2-15,-4 5 1,1 5-145,0 2 0,-4 2-267,0 2 1,-1 3 81,1 0 0,-2 1-261,-5-5 1,3-3-642,1 0-1005,-1 1 1242,2-3 583,-4 0 0,13-5 0,-2 0 0</inkml:trace>
  <inkml:trace contextRef="#ctx0" brushRef="#br0">18029 2277 8268,'-11'0'0,"4"-1"753,0-3 1163,0 3-1284,1-4 1,3 5-43,6 0 1,3 5-742,5 2 1,3 4 185,0 3 0,0-1-162,-3 5 1,-1-1 170,1 5 0,-1-5-611,-3 1 0,1 0 175,-5 3 1,1-4-160,-4-3 1,0-2 30,0-2 353,0-4 1,0-2 114,0-8 1,0-4-76,0-10 0,0-1 237,0-9 1,1 3-14,3-3 0,0 1 91,4-2 0,1 3 26,-2 5 1,3 1 44,0 2 1,1 8-38,-1 6 1,1 3 188,0 1 1,-5 6-67,-3 4 0,2 9-159,-2 6 1,1 3-23,-4-3 1,0 0 40,0-4 0,-4 1-151,1-1 1,-4-5 263,3-1-43,-4-4-253,7-5 0,-4-7-237,5-9 1,0-7 89,0-8 1,5 2 184,2-6 1,0 0-247,4-7 0,-3 4 41,6 0 1,1 2-248,0 5 1,2 0-166,-2 4 0,2 8-174,-3 2 0,4 7 39,-4 1 692,5 11 0,-2-1 0,4 9 0</inkml:trace>
  <inkml:trace contextRef="#ctx0" brushRef="#br0">18465 2288 8268,'-15'6'483,"3"2"59,-2-5 1,5 6-181,2-2 1064,5 2-870,-3-3 1,11 4 263,5-3-1172,-1 2 326,10 2 1,-4-5-1216,2-3 854,2 3 0,-7-5 126,4 3 0,-5-4-57,-1-4 1,-2 2-26,-5-5 1,-1-4 113,-3-3 1,0-1 185,0 0 1,-4-1-215,-3-5 1,-3-1 28,-1 1 0,2-4 48,2 0 180,-3-4 0,5 2 0,-6-5 0</inkml:trace>
  <inkml:trace contextRef="#ctx0" brushRef="#br0">18518 1617 8311,'-6'-15'321,"-3"3"1,8 0 1339,-3 5-119,3 5-619,1-3 0,5 6-307,2 3 1,2 3-157,2 7 1,3 6-387,0 5 1,4 5 122,-4-2 0,5 4-378,-1 3 1,-2 3 75,2 5 0,-5 0-302,1 4 0,-2 1-486,-1 5 1,-2-1 369,-2-2 1,-1-4-336,-2-7 0,-2-7 274,5-7 1,-5-4-1349,2-3 1932,2-3 0,-5-9 0,4-1 0</inkml:trace>
  <inkml:trace contextRef="#ctx0" brushRef="#br0">18901 1894 8311,'-15'0'493,"3"0"617,-2 0-623,7 0 1,2 5 306,5 2 0,0 3 97,0 5 0,2 2-338,5 8 0,0-1-715,8 4 1,0 1 197,-1 2 0,2-2-222,-2-1 0,-4-1-322,1 2 0,0-3-670,-4-5 0,-1-3 509,1 0 669,-5-5 0,8 2 0,-5-4 0</inkml:trace>
  <inkml:trace contextRef="#ctx0" brushRef="#br0">18827 1670 8351,'-11'-10'0,"-2"3"1645,2 0-76,-2 4 246,7-6-1358,1 8 0,0-5 151,5 2-1681,0 3 960,5-4 1,0 5-2631,6 0 2743,4 5 0,-3 1 0,4 5 0</inkml:trace>
  <inkml:trace contextRef="#ctx0" brushRef="#br0">19007 1649 8219,'-10'-6'0,"4"-3"2117,2 2-1490,3-3 0,4 4 325,4 3 0,1 3-342,10 3 0,-1 4-22,5 8 1,-1 2-251,0 8 1,2 2-301,1 5 1,-5 5-632,3 2 0,-5 4 331,1 3 1,-3 0-1066,-4 7 0,-1-7 635,-3 4 0,-3-10-536,-4-5 0,-4-3 393,-3-3 0,-3-6-215,-1-8 1050,-4-6 0,-1-9 0,-6 0 0</inkml:trace>
  <inkml:trace contextRef="#ctx0" brushRef="#br0">19124 2085 8219,'0'-21'1331,"0"0"-776,0 4 1,0-3 503,0 3-666,5 1 0,5 1 79,4 4 1,5-1 140,-2-2 0,5 6-863,3-3 1,-2 6 229,6-2 1,-5 5-1539,5-2 0,-6 3 1558,2 1 0,2 0 0,1 0 0</inkml:trace>
  <inkml:trace contextRef="#ctx0" brushRef="#br0">19465 1905 8264,'-6'10'1369,"1"1"0,5 1-355,0 2 0,1 0-258,3 7 1,3-4-92,7 8 0,-1-5-490,5 5 0,-2-2-427,2 2 1,2-2-1230,-2 1 1,-3-6 828,0-4 0,-7-3 652,-1-4 0,-5 3 0,3-5 0</inkml:trace>
  <inkml:trace contextRef="#ctx0" brushRef="#br0">19507 1575 8194,'-16'-11'0,"0"0"0,7 4 3577,2 0-1247,2 5-1530,5-3 1,1 6-1527,3 3 0,3 2 482,7 4 1,-1 1-3535,5 0 3778,0 4 0,-2 2 0,0 4 0</inkml:trace>
  <inkml:trace contextRef="#ctx0" brushRef="#br0">19646 1990 8412,'-5'10'-3,"0"-3"3,-2 1 4199,-2-6-2663,7 3 0,2-5-199,8 0 0,6-6-1359,3-5 1,4-1 77,0-5 0,0-2-171,0-6 1,-1 2 152,-2-2 1,1-1-417,-5 2 1,0-5-14,-3 4 0,-4 1-374,0 2 0,-4 6-812,0 2 332,-2 2 1,-1 7-89,0 5 0,2 10 605,1 7 0,-1 8 311,6 3 1,-3 3 416,3 1 0,1 0 0,-2 0 0,3 0 0,0 0 0,-3-5-89,0-2 1,-1-7 788,1-4 91,-2-2 0,-5-11 134,0-5 0,0-6-305,0-8 0,0-1 519,0-9 1,0-1-495,0-3 0,1-4 14,3-3 1,-2-3-230,5 0 1,-3 3 265,3 0 1,-4 8 457,5-1 30,-6 7-1133,7 4 0,-6 15 49,4 9 0,0 12-531,4 6 1,0 8 360,4 7 0,0 1-1148,3-2 0,2-3 537,-3 0 1,4-1-600,0-7 1,-3 0-237,-1-6 857,-4-3 589,3-9 0,-9-7-136,0-10 0,-4-9-427,4-8 0,-4-4 633,0-4 0,3-1 0,0-6 0</inkml:trace>
  <inkml:trace contextRef="#ctx0" brushRef="#br0">18954 2575 8309,'-10'-5'1001,"-1"-1"-500,0-4-253,5 4-229,2-4 1,5 14 868,2-1 1,3 10-409,5 5 0,1 2-486,2 1 0,1 4 78,3 0 1,2 5-224,-2-2 1,-2 3-728,2 1 0,-4 0 524,4 0 0,-5-4-697,1 0 1,-2-1 1050,-1 2 0,-5-3 0,-2-5 0</inkml:trace>
  <inkml:trace contextRef="#ctx0" brushRef="#br0">19007 2639 8345,'8'-14'0,"-1"-1"0,4 1 155,7 4 0,2-1 363,2 0 1,4 4 216,2 0 0,-1 5-259,1-2 0,1 9-117,3 6 0,-6 0-98,-5 7 1,-6 0-204,-8 3 0,-2 2 99,-5 1 0,-2 2-103,-5 3 1,-5 0-72,-9-4 0,-1 4-394,1-5 1,0 5-734,0-4 1,4 3 534,3-3 0,2-2-70,1-5 1,5 5-303,3-6 1,2 1 980,1-7 0,4-1 0,2 1 0</inkml:trace>
  <inkml:trace contextRef="#ctx0" brushRef="#br0">19284 3011 8345,'11'-15'0,"-1"2"319,1-5 1,-2 1-18,-2 0 0,3-7 400,-3 3 1,2-6-238,2 2 0,-4-4 34,0 5 0,0-4-59,4 7 0,-2-3-98,-1 7 0,0 5-1,-5 1 1,2 8 341,-1-1-918,-3 3 0,5 7 264,-3 5 1,-2 2-505,3 8 0,1-2 334,-2 6 0,2-3-338,-1-1 1,-2 1-10,5-1 1,-3-1-214,3-2 0,-4 1 293,4-5 1,-3-4-230,3-2 775,0-6 1,4 1-136,-1-6 1,-3-8 4,0-6 1,-1-7 12,1-1 1,3-4 309,-3 0 0,2-2 40,2 0 0,-1 3 185,-3 3 0,2 8-69,-2 3 1,3 2 100,0 1 0,1 5-347,0 3 0,-2 6 20,-2 4 0,3 4-271,-3 3 0,1 1 175,-1 3 1,1 1-645,-4-5 1,-1 4 80,-3-4 1,0 0-146,0-3 1,0-4-25,0 0 302,0-4 311,-4-8 0,2-3-110,-1-10 0,2 0 123,1-3 1,0-2-50,0-1 1,0 1 333,0-2 1,4 3 19,4 1 1,5 0 7,1 4 0,1 3-243,-1 6 1,2 4-43,1 4 0,3 4-221,-2 4 1,-2 6 109,-2 3 0,1 4-1036,-1 0 1,0 0 482,-3 0 1,-1 1 576,-3-1 0,2 0 0,-3 1 0</inkml:trace>
  <inkml:trace contextRef="#ctx0" brushRef="#br0">20103 2351 8497,'-6'-5'890,"-3"-5"-334,3 9 464,0-4-597,1 5 1,5 1-126,0 3 0,1 3-113,3 7 1,2-1-719,4 5 1,1-2 295,0 2 1,3 2-159,0-2 1,4-1 176,-4 0 0,4 0 145,-4 1 0,4-3 279,-4-4 1,-4 3 314,-3 0 1,-4-3-245,0-4 0,-1 0 163,-2 3 0,-5 0-115,-2-3 1,-3-1 318,0-3-3085,-6-1 2441,4 7 0,-3-8 0,4 4 0</inkml:trace>
  <inkml:trace contextRef="#ctx0" brushRef="#br0">20390 2468 8216,'-10'-4'0,"-1"3"1271,0-4 268,5 5 0,2 1-779,4 3 1,1 3 25,2 7 0,3-2-1328,5 2 1,0-1 408,-1 1 0,1-2-1316,-1 2 1,0-1 311,-3 1 1137,2-2 0,-3 3 0,5-4 0</inkml:trace>
  <inkml:trace contextRef="#ctx0" brushRef="#br0">20337 2224 8338,'-11'-11'0,"4"0"1681,0 1-745,5-1-284,-3 1 1,6 4-173,3 2 1,2 3-1572,4 1 1091,1 0 0,4 0 0,2 0 0</inkml:trace>
  <inkml:trace contextRef="#ctx0" brushRef="#br0">20497 2043 8400,'-11'-5'1931,"5"4"1,4 5-1649,9 6 0,1 9 415,10 2 0,-1 5-454,5 6 0,-1 1-571,0 3 1,2 3-478,2 7 1,-8-2-386,1 2 1,-6-2-126,-5-2 1,-2 0 668,-5-3 0,-9-5 645,-1-9 0,-13-5 0,1-10 0</inkml:trace>
  <inkml:trace contextRef="#ctx0" brushRef="#br0">20550 2490 8400,'6'-26'0,"0"3"462,-3-2 1,4 2-32,7-2 0,3 7-2,4 1 0,0 5-129,1 5 0,3 2 181,-1 5 1,1 1-180,-4 3 0,0-2-237,-4 5 1,2 0-120,-5 4 1,1-1-297,-5 1 1,-4-4-313,-2 0 279,2-4 67,-5 1 1,3-8-27,-4-3 0,0-4 194,0-3 0,0 1 74,0-5 0,0 0 150,0-3 1,5 0-37,2-1 0,4 2 223,3 3 0,-1 1-143,5 6 0,0 0-84,3 3 0,0 3 196,0 8 0,4 8-97,0 9 0,3 3 949,-3 8 0,-1-3-160,-6 7 1,-3 0 148,-4 0 0,-6 3-701,-1-4 0,-4 0-172,-4-7 0,-6 2-46,-8-6 0,-6 0 64,0-6 0,-1-4-597,4-7 0,0-2 356,4-5 0,-2-1-1371,5-3 0,3-2 114,4-5 1280,5-4 0,-3-6 0,5-6 0</inkml:trace>
  <inkml:trace contextRef="#ctx0" brushRef="#br0">21667 2085 8193,'-11'-4'352,"0"-2"44,1-5 1,4 4 1099,2 0-990,3 0 0,3-3 164,5 3 0,2-2-214,8 2 1,5-3-230,3 0 0,3-1-86,-3 0 1,4 1-180,0-1 1,0 0 116,0 1 1,0-1-128,-4 1 0,0 4-658,-4 2 1,-4-1 38,-3 2-463,-2-1 1,-7 9 462,-1 2 0,-4 3 667,-4 0 0,-6 6 0,-7 0 0</inkml:trace>
  <inkml:trace contextRef="#ctx0" brushRef="#br0">21773 2064 8230,'-11'0'1099,"1"-1"-51,-1-3-94,5 3 197,1-3-237,5 4 0,2 1-259,1 2 0,-1 7 40,6 4 1,-1 5-514,3-1 1,1 2 66,0 1 1,-2 1-320,-2 3 0,3 1 109,-3 3 1,-3-2-1275,0-2 0,-3-3-238,-1 3 1,0 0 1472,0-4 0,0 3 0,0-8 0</inkml:trace>
  <inkml:trace contextRef="#ctx0" brushRef="#br0">21773 2309 8305,'0'-7'514,"0"0"0,0 0 322,0-4 1,5 2-295,2 1 0,3-1-43,5 2 1,1-1-192,5 1 1,1-3-339,-1 3 0,4 1-384,0-1 0,-1 3-605,-2-3 0,-6 5 319,-2-2 1,-2 3 699,-1 1 0,-5-5 0,-2 0 0</inkml:trace>
  <inkml:trace contextRef="#ctx0" brushRef="#br0">22028 2256 8305,'-6'0'0,"0"3"0,3 1 1425,2 4 1,-4-2-478,5 5 1,4-4-217,-1 0 1,5-1-476,-1 1 0,3 1-429,0-4 1,1-1 42,0-3 0,-1 0-200,1 0 1,0-1-37,-1-3 0,0-1 252,-3-6 0,2-1-259,-2-2 0,-2 1 59,-1-5 1,-3 0 147,-1-3 0,1-4-60,3 0 1,-3 1-77,2 2 0,0 5 30,0-1 0,0 5-685,4-1 956,0 7 0,8 2 0,2 5 0</inkml:trace>
  <inkml:trace contextRef="#ctx0" brushRef="#br0">22252 2224 8305,'-11'0'71,"0"0"1,2 1 358,2 3 2325,-3-3-1949,9 3 0,-4-5 963,5-2-1236,0 2 0,2-8-818,1 6 0,3-4-41,5 3 0,-1 0-233,1 4 0,0-3 407,-1-1 0,1-3-117,0 4 0,-1-4-39,1 3 0,-1-3-53,1 3 1,-4-4 1051,0 1 0,-1 1 124,1-1 1,2 4 503,-6-5 1,2 6-718,-2-1 1,0 0 309,4 0-865,-5 1 1,6-1-382,-4 6 0,4 3-1343,-1 5 1,-1-4 951,1 0 1,0 0-3028,4 4 3752,0 0 0,4-1 0,2 1 0</inkml:trace>
  <inkml:trace contextRef="#ctx0" brushRef="#br0">22603 2011 8305,'-5'-17'0,"4"-1"0,-3 3 0,3 0 1231,1 1-734,5 2 0,-4-3 637,2 4 0,0 4 180,0 0-453,-1 4-603,2-1 1,-5 8-100,-2 3 1,0 8-33,-4 2 0,4 3-195,-5 2 0,6 3-28,-1-1 1,1 6-470,2-2 0,5-2-385,2-1-1,3 1 387,0-1 0,6-1-88,1-7 1,3-1 127,2-6 1,-1 0-5,0-3 0,5-2 110,3-5 1,-3-6 417,-2-5 0,-1-4 0,-2-7 0</inkml:trace>
  <inkml:trace contextRef="#ctx0" brushRef="#br0">22932 1670 8505,'-7'-3'807,"0"-1"1260,5-4-1224,-3 7 1,5 2 63,0 10 0,1 1-34,3 5 0,2 6-299,4 5 1,5 3-465,-1 1 1,3 0-199,-2 0 1,2 3-257,-2 1 0,2 3-82,-3-4 0,1-1-469,-5-5 0,0-3 130,-3-5 1,1-1-695,-4-2 1,-1-3-312,-3-4 1770,-5-5 0,0-2 0,-6-4 0</inkml:trace>
  <inkml:trace contextRef="#ctx0" brushRef="#br0">22943 2054 8388,'-6'-16'0,"1"1"764,5-3 0,2 2-208,1 1 1,4 4 105,7-4 1,-1 5-125,5 3 0,-4-3-206,4 3 1,0 2-554,3 2 1,0 2-592,1 1 1,-1 0 811,0 0 0,0 0 0,1 0 0</inkml:trace>
  <inkml:trace contextRef="#ctx0" brushRef="#br0">23251 1979 8388,'-5'5'2455,"0"-3"-1727,5 5 0,1-3 122,3 3 1,-2 0-311,5 4 1,1 0-12,6 4 1,-1-4-709,5 4 0,-5-4-736,1 0 1,2 0 118,-2-1 1,0 0 795,-3-3 0,4 2 0,2-3 0</inkml:trace>
  <inkml:trace contextRef="#ctx0" brushRef="#br0">23273 1798 8558,'0'-10'-41,"0"-1"32,0 0 1411,0 1-808,4-1 0,2 2 244,5 1-1453,0 4 447,-1 4 168,1 0 0,9 0 0,2 0 0</inkml:trace>
  <inkml:trace contextRef="#ctx0" brushRef="#br0">23602 1915 8335,'-10'0'2892,"-1"0"-857,5 0-1399,2 0 1,4 1-318,0 3 1,0-2-292,0 5 1,0 0-407,0 4 1,0-4-579,0 0 0,1-3 354,2 3 200,3-5 1,5 3-48,-1-5 1,-2 0-141,-1 0 1,-4-5 1212,4-2 0,-4-6-425,0-1 0,-2-5 1296,-1 1 0,0-2-481,0-1 1,2 0-75,1-1 0,-2 6-778,3 2 1,-2 2-487,2 1 0,-2 5-1063,5 3-131,0 2 0,5 9-2171,2 3 3689,-2 2 0,8 2 0,-3 1 0</inkml:trace>
  <inkml:trace contextRef="#ctx0" brushRef="#br0">23815 1873 8335,'0'-11'0,"0"0"3156,0 1-2056,0-1 1,0 0 814,0 1 1,1 0-1008,3 3 1,-1-1-449,8 4 0,-3 1-292,7 3 1,0 0-284,-1 0 0,5 1-258,-1 3 0,-2 3-478,2 7 0,0-2-841,3 2 0,0-2 701,1-2 0,-1 0-29,0-3 0,-4 1 423,-3-4 0,-2-1 614,-2-3-1,1-4 409,0-4 1,-6-1 406,-1-2 0,-2-3-321,2 0 0,-3 0 1947,3 3-2066,-3 1-392,-1 4 0,0 6 0,0 6 0</inkml:trace>
  <inkml:trace contextRef="#ctx0" brushRef="#br0">15455 10161 8428,'0'-7'0,"0"0"-215,0 0 174,0 1 1,3-3 266,1 2-110,-1-3 1,-3 3-100,0 0 1,4 0 115,0-4 1,-1 4 84,-3 0 66,0 0 48,5-4-37,-4 1 33,4-1-74,-5 0 9,0 1 109,0-1-53,0 0 71,0 1-23,0-1-121,0 0 675,0 1-405,4-1-442,-2 5-505,2-3 440,-4 8 0,0 1-91,0 7 1,0 3 171,0 5 0,-1 1-49,-2 5 0,0 5 74,-4 3 1,4 3-81,-4 3 0,-1 3 135,-2 5 1,3-1-169,0 1 0,1-1 162,-1 1 1,-2 1-80,6 2 0,-2-7-19,2 0 1,1-5 37,-1-2 0,2-4-5,1 1 0,-2-6 74,-1 2 1,2-6-138,-3-1 0,-1-3-4,2 6 1,-4-5-23,3 5 0,-3-6 127,4 3 1,-2-1-111,1 0 1,3 2-115,-2-4 1,1 2 56,2-3 1,0 2 39,0-2 0,0-1-71,0 5 0,0-5 53,0 1 0,4 1-2,0-1 1,0 4 52,0-4 0,-3 2 3,3-2 0,-3-2-30,-1 2 1,3 1-45,1 0 1,-1 2 27,-3-3 1,0 5 15,0-1 0,0-1-25,0 0 0,0-2 102,0 2 0,0-2 6,0 2 0,0-3-32,0 4 1,-1-5 8,-2 1 0,1-1-32,-1 2 1,2-7 84,1 2-230,0-1 207,0-3-286,0-2 0,1-4-392,2 0 1,0-4-523,4-3 0,-4 1-941,5-1-911,-6-1 2946,7 3 0,-7 0 0,2 5 0</inkml:trace>
  <inkml:trace contextRef="#ctx0" brushRef="#br0">15593 9906 8550,'-7'-4'-402,"0"1"334,5-5 1,-3 5 434,5-4 106,0 0-3,-5-4-203,4 1 0,-4-1-170,5 0 327,0 6-136,0-5 1,4 8-104,-1-5 0,2 4-3,-1 0 1,-2 0-7,5 0 0,0 2-145,4-3 1,3-1-62,0 2 0,5-1 146,-1 4 0,2-1-39,1-2 0,5 1 38,2-1 1,3 0-222,1 0 1,0 2 49,0-3 0,3 3-84,1 1 1,-1-4 133,-3 1 0,0-1-129,0 4 1,-5 0 90,-2 0 1,1-3 26,-1-1 1,3 1-82,-3 3 0,0 0 64,-4 0 1,-3-4-166,0 1 1,-1-1 161,5 4 1,-6 0-48,-2 0 180,-2 0 344,-1-5-254,-1 4 219,-4-4 138,-1 1-56,-5 2-283,0-2-133,0 4-403,-5 0 361,4 0 1,-7 1-57,4 2 0,0 0 12,0 4 0,2 0-53,-5 4 0,4-1 140,0 1 1,0 0-74,0-1 0,2 4 123,-3 1 0,-1 4-84,2-2 1,-4 3 142,3 2 0,-4 0-86,1 3 1,1-1-13,-1 4 1,0-1 41,-4 2 0,2 1 10,2-1 0,-3 5-217,3 1 1,-1-3 162,1-3 1,-2-1-184,6 4 0,-1-1 127,4-3 1,0 3-11,0-3 1,0 3 16,0 1 1,-1-1-8,-2-3 0,1 3 119,-1-3 0,-2 4-117,2 3 0,-2-1 27,1 1 1,2-2 1,-5-1 0,3 2-174,-3 5 0,4-4 133,-4 4 1,1 0-17,-1 0 1,-3-2 58,3 3 1,-1-7 1,1-1 1,-2-2 112,6-5 0,-1 0-102,4-4 1,0-1 322,0-2 0,0-3-84,0-4 1,0 3-275,0 0 0,0 1 39,0-5 0,0 1 4,0 0 0,0 0 10,0 4 0,0-4-167,0 4 0,0-4 61,0 0 1,0 0-159,0-1 0,0 1-1133,0 0 1,0-1 141,0 1 1166,0-1 0,0 1 0,0 0 0</inkml:trace>
  <inkml:trace contextRef="#ctx0" brushRef="#br0">15848 10342 8330,'-5'-15'-159,"-1"3"40,2-2 1,3 2 366,-3 1 1,3 1 317,1-1 0,0 4-64,0 0 1,0 3-194,0-3 0,1 5 158,3-2 1,-3 4-51,3 4 0,-3-2 77,-1 5 1,0 4-34,0 3 0,-1 5 140,-3-1 0,3 2-207,-3 1 0,2 2 83,-2 1 1,3 0-160,-2 4 1,2-3-59,1 4 0,0-6-121,0 2 0,0-1 91,0 1 1,0-6-308,0 2 0,0-3-194,0-1 1,3 0-296,1-3 1,-1-6-292,-3 3 1,0-3-941,0 3 1,0-3 1796,0 3 0,-5-3 0,0 7 0</inkml:trace>
  <inkml:trace contextRef="#ctx0" brushRef="#br0">14210 9725 8569,'-15'0'-433,"3"-4"-39,-2 1 1,2-4 1373,2 3-470,-1 1 0,0-1 12,1 1 0,-1-2 168,0 1-219,1 3 180,-1-4-453,0 5 239,6 0-327,0 0-31,5 0 1,5 4-103,2 0 0,7-1 158,4-3 1,3 0-188,4 0 0,3 0 180,7 0 1,8 0 10,7 0 0,8-5-312,-27 2 0,1-1 0,3-1 0,0 0 259,4-2 0,0-1 0,2 2 1,0-1-31,3-1 0,0-1 1,0 2-1,1 1 19,3-1 0,0 0 0,-7 0 0,0 2-5,1-1 1,-2 1-1,-4 0 1,-1 1-31,-5 0 0,0 1 0,24-3-17,-4 2 0,-14 3-68,-5-3 99,-10 3 184,-6 1 1,-10 0-157,-5 0 1,-9 1-581,-5 3 0,-5 2 1107,2 4-531,1 1 0,-4 4 0,4 2 0</inkml:trace>
  <inkml:trace contextRef="#ctx0" brushRef="#br0">13157 9427 8523,'-4'-15'0,"-5"-2"445,-1-4 1,-3 4 28,6 3 1,-3 4-142,0 2 1,-1 0 10,0 5 0,1-1 148,-1 4 0,-1 1-352,-2 3 0,2 3 86,-2 7 1,2 4-287,2 7 0,0-2 142,3 6 1,2-1-151,5 4 0,0-5-149,0-2 1,5 1-230,2-1 0,7-4 148,4-3 1,3-9-11,4 2 0,-1-8 202,4 1 0,-1-4 53,2-4 0,-3-5 97,-5-5 1,-3-6 266,-1-2 1,-4 1-62,2-4 0,-8-2-70,-4-1 1,-2 1 184,-1-2 0,-4 6-1,-3-2 1,-3 2-127,-1 2 1,1 4-559,-1 3 0,1 4-214,-1 3 1,4-2-2288,0 6 2821,4 4 0,-1 5 0,4 4 0</inkml:trace>
  <inkml:trace contextRef="#ctx0" brushRef="#br0">13338 9608 8437,'-10'-11'864,"4"5"1,0-2-896,2 5-40,3-1 0,-3 4 149,8 0 0,-2 0-121,5 0 0,1 0 43,2 0 0,1 5 0,-1 1 0</inkml:trace>
  <inkml:trace contextRef="#ctx0" brushRef="#br0">13604 9182 8355,'0'-16'39,"0"-4"-39,0 2 0,0 3 954,0 0 0,1 4-98,3 0 1,-2 5-12,5 3 0,-4 3-463,0 3 1,0 4-162,0 7 0,-2 4-35,3 7 1,-3 2-1,-1 5 1,0 0-274,0 0 1,0 0 119,0 0 0,0 0-615,0 0 1,0-2-102,0-1 1,0 1-285,0-1 0,0-3 410,0-1 0,0-3-155,0-1 1,0-1 711,0-2 0,0-2 0,0-6 0</inkml:trace>
  <inkml:trace contextRef="#ctx0" brushRef="#br0">13859 9076 8463,'0'-17'0,"0"1"1353,0 2-268,0 7-21,0-3-588,0 10 1,4 8-86,-1 3 0,1 8-119,-4 2 1,0 2-319,0 5 0,4-1 107,-1 2 0,5 0-81,-1-4 0,3 3 46,1-3 0,3 0 0,0-4 0,5-1-76,-1-2 0,2-2-47,1-6 0,-1 0 911,-2-3-520,-3-3 0,-5-8 285,-3-3 0,-4 1-160,-6-1 1,-4 0-242,-8-4 0,-1 1 49,-5 3 0,-1-1-118,1 5 0,1-1-166,2 4 1,-2-4-542,2 1 0,3-1-3266,1 4 3864,2 5 0,1 1 0,1 5 0</inkml:trace>
  <inkml:trace contextRef="#ctx0" brushRef="#br0">16838 8533 8887,'0'-10'-87,"-4"-1"-619,1 0 540,-1 1 0,4-1 202,0 1 1,-1 0 177,-3 3 1,3-3 2,-2 3 1,1 1 132,2-1-242,0 5 1,-1-4 243,-2 3-131,1 1 242,-2-7 210,4 8-251,0-4 11,0 5-321,0 5 1,-1 1-73,-3 4 0,3 2 136,-3 2 1,2-2-175,-2 2 1,3 2 102,-2-2 1,-2 5-1,1-1 0,0 0 7,0 0 0,2 2 18,-5-2 1,3 3-33,-3 4 0,3-1 9,-3 4 1,4-1-135,-4 2 0,3 1 134,-3-1 0,1 2-181,-1 0 0,-1 0 60,4-2 0,-4 2 38,1 1 1,2-3-16,2 3 0,-2-4 0,1 0 1,1 3 86,3-2 1,0-3-70,0-2 0,-4 2 124,1-1 1,-1 2-101,4-5 1,0 5 43,0-6 0,0 3-49,0-3 0,-1 2-7,-3 1 1,2-1-46,-5 2 0,3-2-12,-3 2 0,1-2-60,-1 1 1,-2-1 103,2-2 1,1-1 139,-1-2 0,4 1-146,0-5 1,-2 4 86,2-4 0,-1 1-82,4 0 0,0-2 1,0 4 1,0-4-32,0 2 1,4 0-14,-1-1 1,4 4-185,-3-4 1,-1 4 126,-3-4 1,4 1-23,-1-1 0,1 2 53,-4 2 1,0-3 87,0-4 0,-4 3-16,1 0 0,-4 0 168,3-3 1,-3-1-196,4 1 1,-4 0 19,3-1 1,-1 1-53,2 0 1,2-1 52,-3 1 0,3 1-76,1 2 1,0-1 54,0 5 0,0-4-45,0 4 1,0-1 12,0 5 1,0-1 12,0 0 0,0-3 86,0 0 0,-1-2 9,-3 2 0,3 1 34,-3-5 1,0 4 178,0-4 0,-1 4-183,2-4 1,0 4-24,-4-4 0,5 4-89,-2-4 1,3 5 18,1-2 0,-3 3-224,-1 2 0,1 0 107,3 3 0,-4-1-153,1 4 0,-5 0 55,5 4 0,-5-1 126,1-3 0,-3 3 123,-1-2 0,4 1-119,0 2 1,0-1 542,-3-3 0,2 0-142,1-4 0,1-1 29,-1 2 1,-1-3-252,5-1 0,-2 4-147,1 0 0,2 0-79,-5-4 0,3 0 137,-3 1 1,5-1-76,-2 0 0,2-4 53,-2-3 1,3-2-345,-2-2 220,1 1 1,4-1-441,1-3-22,3-3 0,5-7-1327,-1-1 1916,1-4 0,0 2 0,-1-5 0</inkml:trace>
  <inkml:trace contextRef="#ctx0" brushRef="#br0">16774 8427 12684,'-5'-6'-2757,"4"0"1711,-3 3 848,-2 1 1159,5-7-713,-3 3 0,4-1 378,0 0 0,0 3-202,0-3-588,0 5 84,0-8 327,4 9 0,-1-4 66,4 5 0,-4 0-122,4 0 1,0 0 148,4 0 0,0-3 51,-1-1 0,6 1-10,1 3 1,4 0-66,0 0 0,4-4 55,-1 1 1,7-2-283,1 1 0,0 3-19,3-2 0,0-2-54,0 1 1,-1 0 98,5 0 0,-8 3-361,1-3 1,-4 3 51,1 1 0,2 0 3,-3 0 0,-2-1 88,-1-2 1,1 1-24,-1-1 1,4 2 75,-1 1 0,0-4 8,0 1 1,-3-2 114,3 1 1,-1 2-90,2-5 0,-2 4 177,-2 0 1,-3-2-75,3 2 1,1-2-2,-1 1 0,0 2-35,-4-5 0,-3 5 17,-1-2 1,-4 2 113,2-2 0,-7 3-115,-1-3 265,-5 3 1,3 0 203,-5-3-684,-5 3 1,-1-3-195,-4 4 253,-1 0 106,0 0 1,4 0-267,0 0 62,5 0 141,-8 0-98,9 4 1,-5 1 263,3 2 0,2-1-14,-3-2 0,3 1-258,1 6 1,0-3-8,0 3 1,0-3-29,0 6 0,-4-1 70,1 2 1,-1 0 11,4 3 0,-3 3-88,-1 0 0,-1 1 105,2 2 1,1 4 60,-6 0 0,5 3 25,-4 1 1,3 0 149,-3-1 0,4 1 0,-4 0 1,4-3-96,0-1 0,-2-1 60,1 2 0,1 0-8,3-4 0,0 1 8,0-1 0,0-3-23,0 3 0,0 1-27,0-1 0,0 0-56,0-4 0,0 5 62,0 2 1,-4 0-138,1 0 1,-2-3 46,1 3 1,2-3 48,-5 3 0,0 0 25,-4 0 0,1 2 34,-1-6 1,4 6-128,0-2 1,0-1 82,-4 2 1,2-4-81,2 3 1,-2-3 1,6 3 1,-4-1-21,3 2 1,-3 2 27,3-3 0,-3 0-28,4 4 0,-4-6-25,3 6 1,-3-6 46,4 3 1,-5-1 60,5 4 1,-2 0-69,2 0 1,1-4 158,-1 0 1,-2-3-84,2 4 0,-1-2 5,4 1 1,-3-1 56,-1-2 0,0-1 6,4 4 0,0-4-149,0 1 1,0-3-20,0-1 1,0 1 132,0-1 1,0 0-68,0 1 0,-1-1 61,-2 0 1,2 0-104,-3 1 1,-1-1-1,2 0 1,-6 4-5,2 0 0,1 0-109,-1-4 1,1 0 84,-1 1 1,-1-1-11,5 0 1,-5-3 148,5 0 0,-4-4-84,3 4 1,1-4-9,3 3 1,-4-2-2,1 2 1,-1-2 172,4 2 1,-3-4-84,-1 1 1,-1 3 124,2 1 0,2-3-147,-3-1 0,2-2 9,-2-1 0,3 1-68,-3 2 0,0-1 60,0 5 0,1-4-35,3 3 1,-4-4 25,0 2 1,1 0-9,3-1 1,-4 4-22,1-4 1,-2 4-14,2-4 1,1 5 106,-1-1 1,0-2-27,0 2 1,2-1 20,-3 0 0,-1 2-51,2-5 1,-1 4 216,4-4 0,0 0-126,0-3 0,0 0-50,0-1 0,0 1-42,0 0 0,4-1-123,-1 1 1,1 0 93,-4-1 1,1-3-144,3 0 0,-3 0 258,2 4 1,-1 0-120,-2-1 1,0-2 649,0-1-50,0 0 45,0 3-507,0 1-283,0-5-2,0-1-1106,0-5 1,3-2 485,1-1 754,4 2 0,-2-9 0,5 4 0</inkml:trace>
  <inkml:trace contextRef="#ctx0" brushRef="#br0">17018 10608 8323,'-5'-16'26,"-1"4"82,2 5 1,3 0 1066,-3-4-263,3 0-342,1 1 1,0 3 334,0-1-686,0 6 1,1-3 89,3 5 0,-3 5 84,3 2 1,0 3-143,0 0 0,-1 6 15,-3 1 1,2 5-8,1 3 0,-2-3-1,3 3 0,-3 1-197,-1-1 0,0 4 116,0 0 1,0 1-290,0 2 0,-1-3-87,-3-1 1,3-4-115,-2 0 0,-2-2-120,1-5 0,1-1-356,3-6 1,0-2-66,0-1 0,1-5 326,3 2 0,-2-7 528,5 0 0,0-10 0,4 1 0</inkml:trace>
  <inkml:trace contextRef="#ctx0" brushRef="#br0">17135 9331 8565,'0'-27'0,"2"1"0,1 5 815,8 4-409,1-3 1,8 4 49,-3-6 467,4 6-453,0 0 1,-2 6 93,2-1-356,-2 5 0,3 2 2,-4 4 0,-1 0-97,0 0 1,2 5-143,-5 6 1,-3 1 112,-4 6 1,-4 3-92,0 4 1,-8 4-15,-5 0 0,-2 0 25,-6 0 1,0 4-11,-3-5 1,1 9 32,2-5 1,-1 1-32,5-5 1,-3 2 11,2-5 1,1 3 188,4-3 0,4-4-123,2-3 0,8-6 269,3-2 0,3 0-98,5-7 1,2 1 105,8-4 1,-1-4-42,4 1 0,-1-6-122,2 2 0,-3-2-67,-5-2 0,-1 4-203,-2 0 1,-3 5-2067,-4-2 1661,-5 3 1,-2 3 486,-4 5 0,-4 5 0,-2 9 0</inkml:trace>
  <inkml:trace contextRef="#ctx0" brushRef="#br0">16316 7097 8361,'-10'-15'0,"-1"-1"220,1-2 1,-1 3 32,0 4 1,1 4 42,-1 0 1,-3 5-39,0-2 1,-4 3-258,4 1 1,-2 6 100,2 5 0,1 4-142,-5 6 0,5 5 86,-1 3 1,4 1-15,3 2 0,-2 4 46,6-1 1,-1 4-164,4-3 1,3-1 49,4-3 1,2-1 95,12-3 0,-2-6-173,6-8 0,2-4 152,2-2 0,1-4-50,2-4 0,-3-4 42,-1-4 0,-4-6 2,0-3 1,-2-7 3,-5-1 1,-1-5-13,-6 2 0,0-3 142,-3-1 0,-2 1-77,-5-1 0,-1 1 161,-3 3 1,-2 1-90,-5 6 1,-3 1 10,0 2 0,0 4-395,3 7 1,1 2-1160,-1 5 1016,0 0 1,2 5-587,2 2 950,-3 3 0,9 5 0,-4 2 0</inkml:trace>
  <inkml:trace contextRef="#ctx0" brushRef="#br0">16731 7257 8340,'0'-8'191,"0"1"0,4 4 525,-1-4 1,4 3-196,-3-3 0,4 5-840,-1-2 1,-1 2-41,1-2 0,-3 3-1554,3-2 1913,-5 1 0,8 7 0,-4 1 0</inkml:trace>
  <inkml:trace contextRef="#ctx0" brushRef="#br0">16859 6980 8304,'5'-32'144,"4"-2"-23,5 2 1,9 7 95,-2 11 1,4 2 476,0 1 1,-2 4-61,6 0-530,-6 5 1,7 2-226,-5 7 0,-1 7-373,-2 4 0,-6 3-45,-2 4 1,-3-1 259,-4 4 1,-2-3 153,-5 3 1,-1-4 0,-3 1 1,2-4 438,-5-3 1,1-2-195,-1-2 0,-2-5 162,6 1 3,-1-6 0,6 4 227,1-4 1,3 0-42,5 0 1,3-3-103,0 3 0,1 2-291,0 1 0,-7 2 137,2 2 0,-6 3-164,0 0 1,-6 6 132,-5 1 1,-5 1-358,-9 3 0,-4-3-68,1-1 1,-6 1-206,2-1 0,-2-1-387,2-2 1,2-3 348,4-4 0,6-5-1186,2-3 1669,7-2 0,7-1 0,6 0 0</inkml:trace>
  <inkml:trace contextRef="#ctx0" brushRef="#br0">17455 6959 8318,'0'-22'0,"1"6"408,2 2 1,3-1-22,5 5 0,-1-3 322,1 6 0,4 1-185,3-1 0,2 4-18,2 0 1,-1 6-369,0 4 0,0 8-261,1 2 1,-6 3 157,-2 2 0,-7 4-113,-3 2 0,-3 2 33,-1-2 1,-5 3-71,-2-3 1,-6-1 16,-1 2 0,-5-3 113,2-1 1,1-2 562,2-9-178,2 1-56,2-5 0,10-4-152,7-2 0,7-3-5,7-1 0,9 0-505,2 0 0,3 0 224,0 0 1,-1 0-2611,1 0 2560,3 0 0,-10 9 0,3 3 0</inkml:trace>
  <inkml:trace contextRef="#ctx0" brushRef="#br0">18571 7544 8270,'-4'-16'0,"1"3"0,-4-4 0,5 3-644,-2-4 466,3 5 0,1-7 378,0 2 0,0-2-42,0-1 0,0 0 62,0 4 1,4-7-85,-1 3 1,1-2-122,-4 6 1,0-2 37,0 5 1,0-4-158,0 4 0,0-1 167,0 5 0,0-1-115,0 0 0,0 1 167,0-1 1,0 1-78,0-1 0,0 0 170,0 1 1,0-2-94,0-2 0,0 2 69,0-2 1,0 2 69,0 1 2,0 1-298,0-1 187,0 0-236,0 5 134,-5 2-214,4 4 145,-4 4 0,4 2-3,-3 5 0,3 0 41,-2-1 0,0 4-18,0 1 1,0 3 126,-4 0 1,4 2-107,-4 2 0,3-1 139,-3 0 0,3 2-76,-3 1 1,4 0 28,-4 4 1,3 1-49,-3 3 0,4 3 37,-5 1 0,5 3-73,-4-4 0,4 5-29,0-1 1,2-1-7,1 1 0,0-3-15,0 3 1,0-1-43,0 1 1,0 2 83,0-2 1,0-1-34,0 1 1,0 0 13,0 3 0,-4-4-17,1-2 0,-4-3 51,3-1 1,0 0 4,4 0 1,0-5 32,0-2 0,0-4 140,0-3 0,2 0-38,1-3 1,3 2-116,5-2 1,-1-1 36,1-4 1,-2 5-7,-1-1 0,0 3-46,-5-2 1,4 0-13,-3-1 1,1 3-25,-2 4 1,-2 2 7,3 1 0,-3 0-110,-1 4 1,-3 1 0,-1 3 0,-4 0 102,1 0 1,1-2 40,-1-1 0,1 1 9,-1-1 1,-2-2 5,6 1 0,-4-4-3,3 1 0,-3-3 110,4 0 0,-1-1-70,4 0 1,0 0 28,0 1 1,0 0-115,0 3 0,0-1 67,0 4 0,0 0 70,0 4 1,0 4-113,0-1 1,0 2-92,0-2 0,0 2 79,0 2 0,0 5-112,0-5 1,-1 4 165,-3-4 0,2-2 1,-5-1 0,3-1 104,-3-3 1,5-2-101,-2-9 0,0 0 218,0 0 0,1 1-135,3-1 1,0 0-258,0 0 1,0 2 86,0 2 0,0 1-228,0 2 1,0 2 174,0-5 1,0 3-111,0-3 1,0 0 140,0-4 1,0 0-61,0 0 1,0 1 314,0-1 1,-4-3-5,0-1 0,-4-2 14,1 2 0,1-2-255,-1 2 1,5 0-2,-2 1 0,-1 0 71,2-3 1,-1 0-27,4-1 1,0-2-104,0 2 1,0 2 28,0-2 0,0 1 174,0-1 1,0 2-15,0 1 0,0 4-14,0-4 0,0 3-56,0 2 0,0-1 17,0 0 1,0-1-48,0-2 0,0 2-25,0-2 1,4 1-156,-1-1 0,1-3 120,-4-4 1,0 0-43,0 4 1,0-4 64,0 4 1,0-7 3,0-1 0,-1 0-18,-3 4 26,3-1 0,-4 1 23,5 0 1,0-1 9,0 1 0,0-4 0,0 0-23,0 0 1,0 4-9,0-1 0,2 1 19,1 0 0,-2-1 0,3 1 0,-3 0-15,-1-1 0,0 1 0,0 0 0,1-1-1,3 1 0,-3-1 2,2 1 1,-1 0-23,-2-1 1,0 1 24,0 0 0,0-1-19,0 1 0,0-4 2,0 0 5,0-5 1,0 4 109,0-2 21,0-3 80,0 4 465,0-5-590,0 5 1,0 0 145,0 6 1,0 0-93,0-1 1,1 5-35,2-1 1,-1 4-34,1-4-1,2 1-17,-2-1 0,2-3-24,-1 0 0,-3-1-212,2-3-173,-1-2 256,2 0 0,-1-14-1690,4-1 1,0-11 109,3-1 1689,1-6 0,4 1 0,2-5 0</inkml:trace>
  <inkml:trace contextRef="#ctx0" brushRef="#br0">18646 7108 10939,'-11'-11'-2524,"4"4"2615,0 0 0,3 3 52,-3-3 1,4 4 166,-4-5 1,1 5-69,-1-4 1,1 4 54,2 0 5,3-3-253,-8 5 226,7-4-238,-2 5 1,5 0 87,2 0 0,3 0 45,5 0 1,0 0-239,-1 0 0,2 0 64,2 0 1,3 0-47,4 0 1,0 0 38,1 0 1,0-3 50,3-1 0,2 0-18,5 4 0,0-3 2,0-1 1,0-3-108,0 4 1,-2-2 112,-1 1 0,0 3-83,-4-2 1,-4-2 77,-3 1 1,-5 1 78,1 3 1,-5 0 67,-2 0 285,-5 0-330,7 0 0,-6 0 190,4 0 24,0 5 0,4-3-123,-1 5 0,1-5 89,0 2 1,3-2-75,0 2 1,0-3-207,-3 3 116,-1-3 1,1-1-38,0 0 1,-4 0-3,0 0-325,-5 0-169,3 5 315,-5-4-188,0 3 131,0-4 258,5 0-1,1 0-114,4 0 0,1 0 5,-1 0 0,6 0 23,2 0 1,3 0 14,4 0 0,2-3-115,5-1 1,0-4 90,0 1 1,-4 1-171,0-1 1,-4 3 144,1-3 1,-6 5 11,-2-2 1,-4 3 8,2 1 1,-4-3 7,0-1 1,0 1-25,-1 3 1,2 0 19,2 0 1,-1 0-61,5 0 1,-5 0 45,1 0 1,2 0-64,-2 0 0,0 0 57,-3 0 0,-4 0-25,0 0 0,-5 1-15,2 2 17,2-1 1,-4 6-46,5-5 3,-5 1 6,3 1 37,-5-4 0,1 4 264,3-5-170,-3 4 630,4-3-364,-5 4 0,-1-5 301,-3 0-488,3 0 1,-7-1 338,4-3-516,-4 3 1,5-3 261,-4 4-779,5 0 202,-8 0 186,9 0 0,-5 1 32,3 2 0,2 3-83,-3 5 0,2-1 166,-2 1 0,3 4-15,-3 3 0,0 2 122,0 2 1,-4 4-130,1 2 0,-3 4 79,0 3 0,-1 4-26,0 7 1,0-1-123,-4 5 0,4 0 116,-4 3 0,4 0-281,0 0 0,4 0 242,0 1 1,3 4 9,1-28 0,-1 0 0,2 27 106,-2-4 0,3-1-84,1-6 1,0 5 208,0-2 0,-3-1-122,-1-2 0,-4 1 117,1-1 1,1 0-105,-1-3 0,1-2-65,-1-2 0,-2-3 4,6-8 1,-1-1-126,4-2 0,0-6 39,0 2 1,0-3 254,0 0 1,0 2-192,0-2 1,0-3 258,0-1 0,0-1-139,0 1 1,0-2 63,0 2 0,4 2-75,-1-2 1,2 4-152,-1-4 0,-3 5 0,2-1 0,-1 2 2,-2 1 1,0 0-14,0 1 1,0 0-14,0 3 0,0-2 45,0 6 1,0-6-13,0 2 0,0 2 42,0 2 0,0-2 5,0 1 1,0-3 12,0 4 0,0-5 118,0 5 0,0-4-69,0 3 1,3-3-40,1 3 0,3 1 37,-4 3 0,6-1-25,-2 1 1,2 1-103,2 3 0,-2-3 47,-2 2 1,3-1-13,-3-2 1,1-1 56,-1 1 0,1 0-11,-4 0 1,1-3 19,-2-1 0,-2-1-33,3 2 0,-2 4-5,2-5 1,-3 4 10,3-7 0,-3 3-74,-1-3 0,1 3 26,3-3 0,-3 0-102,2-4 1,-2-1 115,-1-2 1,0 5-16,0-6 1,0 6 15,0-6 0,0 0-23,0 1 1,0-1 122,0 5 1,-1-5-105,-2 1 1,2-4 93,-3 4 1,3-5-112,1 1 0,0 2-2,0-2 1,-4 1 20,1-1 0,-1 2-8,4 2 1,-3 2-45,-1-3 1,1 0 49,3 1 0,-2-2 25,-1 2 1,2 1-35,-3-5 0,3 4 163,1-4 0,-4 0-110,1-3 1,-1-1 13,4 1 0,0-4 4,0 0 0,0-3 44,0 3-41,0-5 1,0 4-3,0-2 0,0-2-100,0 5 1,0-3 76,0 3 0,0 0-76,0 4 1,0-4 50,0 0-16,0 0 0,0 3 0,1 0-13,3-3 163,-3-2 0,4-4-25,-5 2-208,0-1 145,0 2-1318,0 1 770,0 1 1,1 5-63,3-1 0,-3 1-66,2 0 1,-1-1-367,-2 1 1,0 3-45,0 0 0,0 5 63,0-1 973,0 2 0,-5 6 0,-1 1 0</inkml:trace>
  <inkml:trace contextRef="#ctx0" brushRef="#br0">19327 10587 8337,'-11'-27'1225,"1"-2"-942,3 8-166,3-3-102,4 17 0,1-2 20,2 9 1350,-1 0-838,2 0 0,-4 9 605,0 5-708,5 5 1,-3 5-204,5 4 1,-3 1-264,3 6 1,0 2-703,4-2 1,-4 4 525,0-3 0,0 3-407,4-4 1,-4 1 298,0-4 0,0-5 306,4-2 0,-1-3 0,1-1 0</inkml:trace>
  <inkml:trace contextRef="#ctx0" brushRef="#br0">19135 9289 8364,'0'-43'147,"1"1"-84,3-1 1,6 5 130,8 3 1,1 6 371,-1 5 1,2 5-110,-2 1 0,-2 5-199,2-1 1,-4 7-59,4 3 0,-5 3 53,1 1 1,-2 5-395,-2 2 0,-2 7-14,-1 4 0,-5 7-10,2 3 0,-3 6 128,-1 2 0,-4-1-141,1-3 0,-4 3 69,3 1 1,-3-2 61,3-5 1,1 0 98,3-4 0,0-1-74,0-7 1,0 2 152,0-5 1,5-4-104,2-7 0,7-1-26,4-2 1,5-5-69,2-2 0,3-3-149,-3 0 1,0 0-757,-4 3 0,-1 2 971,-2 5 0,-3-4 0,-4-2 0</inkml:trace>
  <inkml:trace contextRef="#ctx0" brushRef="#br0">19103 8150 9467,'-10'-15'-754,"0"-2"264,3-4 0,2 0 606,5 0 1,0-1 474,0 1 1,1-1 6,3-3 0,2 2-229,5-2 0,4 6-105,3 2 1,-1-1-18,5-3 1,-3 4 36,5 3 1,-1 2-74,-2 2 0,0 4-237,1 2 1,-2 3-48,-3 1 0,-1 6-342,-6 4 1,-4 6-88,-2 5 1,-3 5 189,-1 2 1,-8 3 97,-3 1 0,-5 0-22,1 0 1,-3-5 198,0-2 1,2-3 6,2 0 1,-1-1 256,1 0 1,1-4 101,6-3-200,-3-2 1,9-5 9,-3 0 0,13-5-103,5 2 1,5-2-30,2 2 0,5 2 7,2 4 1,2 1-50,-2 0 1,-3 1 57,-7 2 0,-3 2 87,-4 6 0,-6-2 61,-5-3 1,-10 3 325,-8-2 1,-4-1-228,-6 0 0,-1-4-105,-6 2 1,5-5-132,2-3 1,0 2-208,-4-6 0,4 2-484,4-1 0,6-3 690,4 2 0,2 3 0,1 0 0</inkml:trace>
  <inkml:trace contextRef="#ctx0" brushRef="#br0">18614 6129 8546,'0'-28'-58,"0"-1"103,0 4 0,0-3 88,0 3 291,0 0-369,-5 9 1,3 5 160,-5 7 1,0 6-264,-4 5 1,0 4 103,1 11 1,-1 7 89,0 3 1,-3 7-36,0 0 0,1-1-60,6 1 1,-1-5-94,4 2 1,1-4 108,3-4 1,1-2-184,2-5 1,4-4 126,8-3 1,6-7-109,7-3 1,3-5 28,1-6 0,0-5-104,0-10 1,0 1 131,0 0 0,-5-4-17,-2 0 1,-8-4 41,-3 0 0,-3 0-17,-4 0 1,-3 3 238,-8 5 1,-6 1-141,-8 2 0,-2 3-300,-2 4 0,1 5-109,0 3 0,0 3-163,-1 3 1,1 0 75,0 4 428,4 5 0,2 4 0,4 5 0</inkml:trace>
  <inkml:trace contextRef="#ctx0" brushRef="#br0">19029 6203 8381,'-11'0'-844,"0"0"701,1 0 0,3 0 202,0 0 0,3 4 280,-3-1 462,5 6-640,-3-4-514,5 6-534,0 0 887,5-5 0,1 3 0,4-3 0</inkml:trace>
  <inkml:trace contextRef="#ctx0" brushRef="#br0">22369 4969 8500,'-2'-21'-1124,"-1"-1"0,2 5 931,-3-1 0,3 0 216,1-3 0,0 1 172,0 2 1,0-3-137,0-1 1,1 5 313,3-5 0,-3 5-28,2-1 1,-1 1 67,-2 3 1,0 2-124,0-2 1,0 2 71,0 2 0,0 3 28,0 0 80,0 4-557,0-6 215,0 8-289,0 5 0,0 5 81,0 8 1,-4 2 63,1 6 1,-6 3 23,2 8 1,1-2 33,-1 5 0,0 5-45,-4 6 1,4-2-281,0 2 0,4 4 221,-1-24 0,1 0 0,0 5 0,0 1 84,-1 1 1,1 1-1,-2 2 1,0 0-359,2-1 0,-1 0 0,0 4 1,-1 1 295,-1-2 0,1 1 0,0 2 0,-1 1 16,1-2 0,0 0 0,1 1 0,1-1 12,-1-1 1,1-1 0,-1 1 0,0-1-7,-1 1 0,0-1 0,1 0 1,2-1 26,0-2 1,0 0 0,2-1-1,-1 0-66,1-6 1,0 0 0,0 1 0,0 0 216,0 27 1,0-29 0,0 0 14,0 29 1,1-1-176,3-2 0,-3 0 22,1-26 0,0 1 0,-2 1 0,1-1-88,-1 4 0,0-1-1,0 0 1,0-1 69,0-2 0,0 0 1,0 1-1,0 1-62,0 0 0,0 0 0,-2 3 0,0 1 6,1 0 1,-1-1 0,-2-1 0,-1 1-99,2-1 0,-1-1 0,-1-1 0,0-1 47,-2 3 0,-1-1 0,3 2 1,-1 1 53,-1 1 0,-1 0 1,2-2-1,1 0 10,-1-1 1,1-1 0,0-2-1,1 0 2,0 1 0,0 0 0,0 0 0,-1-1-1,1-1 0,1 0 0,-3 26 31,-1-8 0,3-2-10,-3 2 0,4 5 117,-4-2 1,4 1 202,0-1 1,2-2-16,1 5 1,0-1-152,0-2 0,0-3-175,0-1 1,0 1 69,0 3 0,0 0-20,0 1 0,0 0-60,0 3 1,0-2-127,0 6 0,-2-31 0,0 0 51,0 2 0,0 0 0,-2 27-10,0-2 1,2-8 296,-5-3 1,3 0 261,-3-3 1,1-2-211,-1-5 1,-1 0 11,4 4 0,-3 0 209,4-5 1,-2-1-337,1-5 0,3 2 182,-2-3 0,1 1-355,2 0 1,2 0 301,1-4 0,-2 6-347,3 1 0,1 1 68,-2 6 1,1-5 14,-4 2 0,0 0-10,0 0 1,0-1 139,0-3 1,0-5-59,0-2 0,0-2 153,0-2 0,0-4-140,0-3 1,-1-1 26,-3 1 0,3-1-51,-3 5 1,3-1 18,1 5 0,0-1-34,0 0 0,0-1 60,0-2 0,1 1-7,3-5 1,-3 0 25,3-3 0,-2 1 4,1 2 0,-1 3-3,1 4 0,2 0 109,-2 0 1,5 2-117,-5 2 1,4-4 14,-3 0 1,0-1 22,0-5 0,-3-1-5,3-4 1,-3-2 167,-1-1-106,5-5 1,-4 2-7,2-8 0,-1-2-1744,-2-5 1,0 1-1071,0-1 1158,4 0 1003,-3 6 0,4 1 329,-5 8 0,0 3 154,0 7 0,0 2-3,0 6 0,0-2 0,0-2 0,0 0 0,0-3 0,0-1 0,0-4 0,0 1 0</inkml:trace>
  <inkml:trace contextRef="#ctx0" brushRef="#br0">22592 4735 8399,'-6'0'-2496,"-3"0"2575,3 0 0,-5 0 19,0 0 1,4 0 161,0 0 338,0 0-230,-3 0 363,-1 0-17,0 0-239,1 0-24,-1 0-203,5 0-377,1 0 217,5 0 0,2-4-85,1 1 1,8-1-24,6 4 1,4-3 109,0-1 0,5-3-136,2 3 1,4-4 64,4 1 1,-2 1-41,5-1 0,0 1-4,3-1 1,4-1-307,1 4 1,3 1 193,0 3 1,1 0-93,-2 0 0,2 4 2,-5 4 0,2-3 93,-2 3 1,-4-5 192,1 4 1,-2-4-101,-5 0 0,0-2 81,0-1 0,-8 0-11,0 0 0,-7-1 167,-4-2 0,-4 1 2,1-1 264,-6-3 54,-4 5 66,-4-4-318,0 5 0,-3 1-82,-1 3 0,-4 3-41,1 7 0,1 0-52,-1 7 0,1 0-102,-1 7 1,-3 5 67,3 6 1,-2 7-178,-2 4 0,1 7-62,4-28 1,1 2 0,-1 3-1,1 0 117,0 4 1,0-1 0,0-2 0,0 1 40,2 1 0,-1 0 1,-1-1-1,1 0 22,0 1 1,1 1 0,-2 1 0,0 0 71,0 0 1,-1 0 0,1-2 0,-1 0 16,-1-1 0,-1-1 0,2 1 0,1-1 72,-3 2 0,1 1 1,2-1-1,0-1-57,1 0 0,1-1 0,-2 1 0,0 0 74,2-2 0,-1 0 0,0 1 0,0 2-107,0-2 1,1 1 0,-2 3 0,2 2 3,1 0 1,0 0 0,0 2-1,-1 0-367,1-2 1,1-1-1,0 5 1,-1 0 361,-1 3 1,-1 0 0,1 3 0,-1 1-247,-1 1 0,0 0 0,-1 2 0,0 0 39,-1-2 0,0 1 0,-2 1 0,0 1-362,-3 2 0,-1 1 0,2 0 0,0 0 406,-2-2 1,1 0-1,1-3 1,0-1 47,3-6 0,-1-2 1,-1 0-1,1 0 68,1-2 1,2-1-1,-2 2 1,1 0-233,2-2 0,0 1 1,0-1-1,-1-1 168,1-4 0,0 0 0,1 1 0,0 0 22,1 1 0,-1 0 0,1 0 0,0 0 262,0 0 0,-1 0 0,0 0 0,-1 0-114,1-4 1,1 1 0,0 2 0,0 1-30,-1 0 0,1 0 0,1 0 1,0 0-125,-1-2 0,-1 0 0,1-1 0,0-1 14,0 1 1,-1-1 0,0 0 0,0 1-1,2 1 1,0 1-1,-2 0 1,0 2 26,1-1 0,-1 0 0,-1 0 0,1 0-73,-2-2 0,1 0 1,-2 2-1,0 0 65,0 0 0,0 0 0,-2 1 1,0 1-34,2-4 1,0 0-1,-1-1 1,1 0 53,2-4 0,0 0 0,1-1 0,1 1 229,-1-2 1,1 0 0,1 0 0,0 0-176,-5 23 1,5-5 148,-2-9 0,-1-10 672,2 0 1,-2-6-745,2-1 1,1-6 623,-1-2 1,2-4-552,1 0 1,-4-1 215,1 5 1,-1 6-310,4 1 1,-4 11 237,1 0 0,-1 7-175,4 0 1,0-1-5,0 1 1,0-5-63,0 2 0,4-6 2,-1-5 0,1-1-186,-4-10 1,1-3 151,3-4 1,-2-5-1209,5 2 0,-3-3 74,3-1 1,-1-8-425,1-3 1,1-8 697,-4-2 1,3-2 71,-4-5 1,4 4-717,-3 0 1402,4 1 0,-7 6 0,4 2 0</inkml:trace>
  <inkml:trace contextRef="#ctx0" brushRef="#br0">22581 10491 8038,'-10'0'-961,"-1"0"720,0 0 1,4 0 144,0 0 196,5 0 211,-3 0-250,5-5 0,0-1 7,0-4 0,1-2 110,3-2 0,-2-3-78,5-4 1,-4 0 138,0-1 0,-2 1-107,-1 0 0,4 0 48,0-1 0,-1 2 58,-3 2 1,-1 0 160,-3 3 0,2 5 447,-5 3-189,5 4 0,-7 1-85,6 9 0,-4 2-164,3 13 0,1 3-32,3 10 1,0 6-108,0 6 1,4 2-368,3-3 1,3 0-31,0-3 1,1 2-418,0-3 1,-1 2-156,1-8 1,0-4-2355,-1-4 3054,-4-4 0,2 2 0,-4-5 0,0 0 0</inkml:trace>
  <inkml:trace contextRef="#ctx0" brushRef="#br0">22475 9182 8308,'-5'-32'0,"4"9"0,-2 2 1659,6 6-1026,3 0 0,9 9 123,3 3-587,2 1 0,1 4-87,1 1 0,-1 4-231,0 7 0,-1 6-40,-2 5 0,-3 5 140,-4-2 0,-1 6-101,-3 2 0,-3 3 63,-4-4 1,-8 0 450,-3-7 0,-3 2-39,0-6 1,2 0 372,-2-6-645,2-7-259,6-7 0,9-13-24,11-5 1,7-7 175,11-3 1,1 0-1119,3-4 0,1 4 884,6-1 1,-5-2 0,-2 0-1</inkml:trace>
  <inkml:trace contextRef="#ctx0" brushRef="#br0">22656 8012 8174,'-11'-27'0,"5"2"164,3 7 1,6 4-179,4 7 0,8 2 15,2 5 1,-1 5-114,-2 2 0,-4 7-49,-2 4 0,0 3-69,-5 4 1,1 3-152,-4 8 0,-5-7 332,-2 3 0,-2-7-95,-2 0 0,0-1 391,1 1 1,-1-8-168,0 1 0,1-9 463,-1-1 0,5-5-197,3 4 0,3-4 35,3 0 1,8-1-6,7 2 1,2 2 80,1 5 1,-1 4-150,-2 3 1,1 2-46,-5 1 1,-5 1-151,-5 3 1,-4-2 100,-4 2 0,-3 1-469,-7-2 0,-6 0 28,-5-6 1,-3-3-113,3-4 1,-3-2 201,3-2 137,0-2 0,-1-10 0,-1-1 0</inkml:trace>
  <inkml:trace contextRef="#ctx0" brushRef="#br0">22624 6852 8166,'-17'-6'288,"2"-3"-91,4 8 1,1-4 119,-1 5 0,0 5-16,1 2 1,3 7 63,0 4 295,0 7-344,-4-3 0,5 9-222,2-3-41,3 3 0,2 1-8,3 0 0,2-5-248,5-2 0,4-4-173,3-3 1,5-3 278,2-4 0,3-5-132,-3-3 0,4-2-24,-5-1 1,5-1-230,-4-2 1,2-2 102,-6-2 0,2-3-474,-9 3 232,0-2 621,-3-2 0,-6 0 0,0 1 0</inkml:trace>
  <inkml:trace contextRef="#ctx0" brushRef="#br0">22752 7054 8390,'-11'-4'0,"4"-1"0,0-2 977,4 2-134,-1 5-112,4 0 501,0 5-731,0 1 1,0 9-128,0 3-158,4 2 0,-1 6-186,4 2 1,-1 1-331,1 3 0,1-3-186,-4 7 0,3 3 365,-4 3 0,1-3-1244,-4 4 1,0-8 1364,0 1 0,-5-3 0,-1-1 0</inkml:trace>
  <inkml:trace contextRef="#ctx0" brushRef="#br0">22805 6310 9471,'-16'-5'-197,"5"2"255,-4-4 591,4 5-813,5-3 1,1 10 122,5 2 0,5 3 16,2 0 1,3 2 61,5 2 1,2-1-318,8 5 1,-1-4 110,4 4 1,0-4 144,4 4 0,-1-2 15,-3 2 1,2 2-32,-5-2 1,-4-2 355,-3 2 0,-10-1-126,-1 0 1,-6 2 221,-4-4 1,-8-1-116,-7-4 0,-2 0-501,-1-3 0,-4 1-78,0-4 0,-3-1 282,3-3 0,-4 5 0,2 1 0</inkml:trace>
  <inkml:trace contextRef="#ctx0" brushRef="#br0">22762 6161 8539,'-21'-5'-9,"4"0"365,3-2 1,6 2 1577,1 5-1334,4-4 1,3 1-59,8-4 0,7 0-403,6-4 1,6 1 60,9-1 1,-2 0-804,5 1 0,-3-1 196,3 1 0,-2-1-116,2 0 1,-2 2 522,-5 2 0,0-3 0,0 4 0</inkml:trace>
  <inkml:trace contextRef="#ctx0" brushRef="#br0">23177 4894 9774,'-32'0'403,"5"0"-114,2 0 1,1 3 71,0 4 1,0 9 83,-4 13 0,4 3-71,-1 3 0,4 4-364,3 7 1,3-1-27,4 5 0,6-6-19,5-2 1,8-4-308,9-6 1,3-5-106,12-2 1,-2-8 244,5-7 1,0-4-79,0-6 1,-1-5 295,5-2 0,-4-7 191,0-4 1,-7-5-67,-3-2 0,-4-5 257,-3 2 1,-7 5-139,-8 2 1,-7 3 140,-7 1 0,-6 5-455,-7 5 0,-4 6 163,-3 1 0,-5 6-109,1 8 0,-2-1 0,2 4 0,-3 1 0</inkml:trace>
  <inkml:trace contextRef="#ctx0" brushRef="#br0">23177 3501 8529,'0'-26'0,"0"2"232,0-4 0,0 7 1120,0 0-817,0 7 1,0 2 175,0 5 0,4 6-104,-1 1 1,1 7-166,-4 11 0,0 5-398,0 13 1,0 4-24,0 10 0,0 1-336,0 9 1,0-29 0,0 0 314,-1 5 0,2-1 0,1 1 0,0-1 0,1 5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19475 7916 8162,'-10'-5'0,"0"3"0,3-5 0,-1 3-649,4-3 431,1 5 921,3-7 5,-5 7-367,4-2 1,-4 2 150,5-1-260,0 2 0,1-4 34,3 5 0,-3-1 234,3-3-115,2 3 1,0-4-137,4 5 0,-3 0 150,0 0 0,2 0-76,5 0 0,-2 0-41,2 0 0,1 5 32,-1 2 0,9-1 51,-2 1 0,7-1-102,1 1 0,2 3 10,0-3 0,6-1-264,2 1 0,-2-4 93,-2 4 1,-2-4-806,-1 0 1,-1 2 418,-3-1 0,-3 4 284,-7-1 0,-3 2 0,-4 2 0</inkml:trace>
  <inkml:trace contextRef="#ctx0" brushRef="#br0">17476 8086 12293,'-6'0'0,"0"0"-1417,2 0 508,3 0 825,-3-4 1,-1 3 0,-1-4 0</inkml:trace>
  <inkml:trace contextRef="#ctx0" brushRef="#br0">17444 8055 11751,'-1'-8'-3004,"-3"1"2074,3 5 859,-4-7 1,5 3 0,0-5 0</inkml:trace>
  <inkml:trace contextRef="#ctx0" brushRef="#br0">17455 8001 12680,'-17'-4'-444,"2"-2"-612,4-5 666,5 0 0,-2 1 100,4-1 1,1 4-129,3 0 419,-5 5 1,3-4 74,-5 2 76,4 3-106,-2-4 99,5 5 0,0 1 0,0 3 1,0 3 212,0 7 0,2-1-203,1 5 1,0 1-52,4 6 0,1 2 0,6 5 1,-1-1-97,5-3 1,1 3 20,6-3 1,2-2 81,5-1 1,4-9 365,3-5 1,7-5-250,4-6 0,2-11 216,1-6 1,-3-9-529,-25 9 1,-1-2-1,21-19 96,-21 17 0,-2 0 0,0-2 0,-2 1 94,15-21 0,0-2-278,-11 6 1,-2 4-438,-5 3 609,-8 5 0,4 11 0,-10 6 0,1 4 0</inkml:trace>
  <inkml:trace contextRef="#ctx0" brushRef="#br0">18391 12119 14426,'-43'0'-420,"4"-1"135,0-3 672,9-2-151,0-4 0,12-1 109,0 0 33,5 1-285,3-1 1,1 4-85,6 0-478,-1 5 417,4-3 1,5 6-12,2 3 1,4 2 111,3 4 0,7 0-30,8-3 0,2 2 28,5-2 0,8-1 189,9 1 0,5-4-336,-27-1 1,2-1-1,2 0 1,0-1 338,4 1 1,0-2 0,7 1 0,2-1-537,8 0 0,1-1 0,-16 0 0,0 1 1,1-1 379,5 0 1,0-1 0,1 1 0,1-1 0,1 0 0,0 1-351,2 0 0,0 1 0,0 0 0,1-1 1,0-1-1,1 1 283,0 0 0,1 1 0,-1 0 0,-2 0 0,0 0 0,0 0-249,0 0 0,0 1 1,0 1-1,-2 0 0,1 1 1,-1 0 202,0 0 0,-1 0 0,1 1 1,0-1-1,1 0 0,-1 0-50,2 0 0,0 0 0,0 1 0,-2-1 1,-1 0-1,0 1 6,2 0 1,0 1 0,-1-1-1,0 0 1,0-1 0,-1-1-29,2 1 1,0-1 0,0 0 0,-1-1 0,0 1 0,1-1 38,1 0 1,0 0-1,0 0 1,-3 0-1,-1 0 1,0 0 28,0 0 0,-1 0 0,0 0 0,-1 0 1,-2 0-1,1 0 18,-2 0 0,-1 0 1,1 0-1,-2 0 0,0 0 1,0 0-13,19 0 0,0 0 1,-5 0-1,-1 0 61,-2 0 1,-1 0-1,-3 0 1,1 1 27,-3 1 1,0 0 0,0-1 0,1 0-125,-2 3 0,-1-1 1,-4-1-1,-1 0-117,-3 1 1,-1 1 0,-2-2 0,-1-1 39,-2 3 0,0 0 0,29-1-842,-2 4 0,-9-4 982,-2 0 0,-2-2 0,-7 2 0,-3 4 0,-3 5 0</inkml:trace>
  <inkml:trace contextRef="#ctx0" brushRef="#br0">17816 11523 10497,'0'-16'-1545,"0"0"1241,0 6 1,1 0 323,3 3 0,2 2 286,4 5 0,6-1 218,2-2 0,5 1-8,2-1 0,5 3-214,-2 3 0,9-1-201,5 1 1,1 2 99,3-2 0,2 2-341,2-1 0,7-3 241,-27 0 1,0 1 0,28 3-388,-2-1 0,4-1 312,0-3 1,-29 0-1,0 0-92,1 0 0,0 0 0,0 0 0,-1 0-32,29 0 1,-28-2-1,-1 0 96,-1-2 0,0 0 0,28-5-212,-1-2 1,-8-3 280,-3 0 0,-7 0-1,-3 3 0,-3-3 82,-1 0 1,-4 0 214,1 3 1,-2-3-265,1 0 0,2-4 342,-5 4 1,-1-4-494,-2 4 0,-5-5 361,1 1 0,0-2-375,3-1 1,-4-2 19,-3-2 0,1-2-24,-1-5 0,5-4-82,-1-3 0,-1-4-280,0-3 1,1-2 357,3-6 1,-8 26-1,0 0 25,1-1 1,1 1 0,-2-2-1,1 0 98,0 1 0,0 1 1,2-1-1,1 1-61,2 1 0,1 1 0,1 0 0,0 0-70,0 1 1,0 0 0,1 1 0,0 1 64,1 1 0,0 1 0,-1 0 0,1 0-91,2-1 0,0 1 1,-1 0-1,0 1 111,1 0 0,0 1 0,-1 0 0,0 1 69,22-14 0,3 0-34,-23 16 1,1 0 0,-1 1 0,1 0 132,26-14 0,-26 14 1,1 1 18,0 1 0,0 1 1,0-1-1,0 1-54,2 1 0,0 1 0,0 0 0,0 0 14,2 1 0,0 0 0,0-1 0,0 1-30,0 2 1,0 0-1,0 0 1,0 0 4,-1 1 0,1 1 1,2 0-1,-1 1-56,-1 0 1,-1 0-1,1 0 1,-2 0 71,23 1 1,4-1 17,0 4 0,-2 0-44,-5 0 1,-3 0-231,-4 0 1,-2 5 114,-2 2 0,0 1-143,-7-1 1,1 5 19,-8-5 1,3 9-135,-3-6 1,3 4 162,-3 1 0,3-2-147,-3 4 1,0 1 368,-4 3 1,4 1-254,0-1 0,0 4 53,-4 0 0,-3 4-63,0-1 0,-2 7 52,2 0 1,-2 1 1,-1-4 0,-4 3-7,4 1 1,-4 3 75,0-4 1,-4 1 197,0-5 1,-4 3-115,0 1 0,-2 3 235,-1 4 1,0 1-324,0 0 0,-3-1 141,-1 1 1,-3 4-160,4 3 0,-2-2 45,1 2 0,3-3-74,-2 6 0,0-7 89,0 4 0,2-2-44,-3-1 0,3 0-13,1-1 1,3-2-25,1 2 0,5-2-1,2-2 1,4-3 54,7 0 1,5-8 36,5 1 1,6-9 123,8-1 1,3-1 19,8-3 1,2-6-300,-27-7 1,0 0-1,-1-1 1,1 0 203,-2 2 1,0-1 0,1 0 0,0 0 67,0-2 0,-1 1 0,28 4-168,-2-5 0,-5 5 203,-1-5 1,-4 4-210,4-3 0,-7 3-193,0-4 0,-5 4-565,-6-3 1,-1 4 778,1-1 0,1 4 0,1 1 0,-3 1 0,-3 0 0,-5 1 0</inkml:trace>
  <inkml:trace contextRef="#ctx0" brushRef="#br0">19114 12608 8429,'0'-10'0,"0"-1"551,0 1-349,0-1 0,8 0 352,3 1-354,11 4 1,-4-4 12,7 3 1,2 2-81,1 2 1,2 2-225,-2 1 1,1 6 114,-8 4 0,1 6-20,-8 5 0,-3 5 123,-4 2 1,-4 4-92,0 4 0,-8-2 57,-5 5 0,-2 0-14,-6 4 0,0-6-39,-3-1 1,-4-4 29,1-4 1,-2 3-327,1-3 1,6-2 114,-2-1 0,2-6-949,-3-1 0,5-4 1090,-1 4 0,0-5 0,-3 2 0</inkml:trace>
  <inkml:trace contextRef="#ctx0" brushRef="#br0">19029 12981 8254,'4'-15'0,"0"-2"206,7-4 1,-2 3 292,9 0 0,3 5-98,4-1 1,1 2 192,-1 2 1,2-1-674,5 0 0,0 2 42,0 2 1,0 2-1341,-1 5 0,-2 0 1377,-1 0 0,-4 0 0,2 0 0</inkml:trace>
  <inkml:trace contextRef="#ctx0" brushRef="#br0">19529 12949 8219,'-22'5'0,"7"1"0,4 4 1400,5 1-956,6 4 1,6 1 1192,5 1-1074,0 3 1,8-8-166,-5 2 1,5-1-351,-2 2 1,5-5-719,2 1 1,-1-5 400,2-6 1,-3-1 67,-1-3 0,0-4 40,-4-10 0,-1-1 32,-6-9 1,-4-1 158,-2-2 0,-5-1 452,-7 0 1,0 0-303,-10 0 0,5 5 91,-1 2 1,0 0-2919,3 4 2647,-2 7 0,12-1 0,-3 4 0</inkml:trace>
  <inkml:trace contextRef="#ctx0" brushRef="#br0">21039 12002 8441,'-5'-17'499,"3"2"931,-5 4-680,4 6-420,-1 0 0,4 6 34,0 3 0,0 3 153,0 7 0,0 4-387,0 6 1,3 0 110,1 4 1,1 4-987,-2 4 1,-2 0-131,3 0 1,1 2 874,-2 4 0,-4 6 0,-5 0 0</inkml:trace>
  <inkml:trace contextRef="#ctx0" brushRef="#br0">20922 12960 8313,'-15'-16'0,"6"4"319,-1-2 1272,6 2-1032,-1 7 0,5 5 366,0 7 1,4 3-242,0 4 1,4 3 16,-1 4 0,1 5-483,-1 3 1,3 1-454,-3 2 1,1 0-1028,-1 0 0,1 0 848,-4 0 1,0 3 413,-4 1 0,0 4 0,0-2 0</inkml:trace>
  <inkml:trace contextRef="#ctx0" brushRef="#br0">21209 13034 8241,'-6'-16'2319,"2"0"-1882,4 10 0,0 3 250,0 6 1,3 8-160,1 7 0,0 3-190,0 4 0,2-2-812,4 6 0,2-1-182,2 4 1,-1-4-537,5 1 1,1-6 673,6 2 0,-3-5-65,3-5 0,-2-2 462,-2-10 0,-6-5 385,-4-9 1,-5-5 260,-6-9 0,-10-4-436,-4-6 0,-6 1 1671,-5-5 1,2 4-682,-6 0 1,4 2 201,-3 1 0,4 3-708,0 1 0,6 9-325,4 1 1,7 5-1886,3 3 0,4 4 1031,4 2 0,10 9 606,7 6 0,12 4 0,0 6 0</inkml:trace>
  <inkml:trace contextRef="#ctx0" brushRef="#br0">21635 13034 8233,'-12'-21'2775,"2"4"-1783,10 7 1,2 5-233,1 5 1,-1 6-107,6 4 0,-3 2-765,3 6 0,5 0 166,-3 3 0,4 0-1174,1 1 0,0-1 326,3 0 0,2 0-164,-3 1 1,4-6 785,0-2 0,-1-6 55,-2-5 1,-2-3 113,-2-3 0,-7-8 308,1-7 0,-3-7 1305,-1-3 0,-2-4-747,-5-3 0,-3 3 587,-5 0 0,1 1-846,-1 6 0,0 0-695,1 4 1,-4 8-229,-1 2 0,-4 8 318,2-1 0,-8 8 0,-2 2 0</inkml:trace>
  <inkml:trace contextRef="#ctx0" brushRef="#br0">22730 11810 8263,'0'-5'-918,"-4"0"1994,2 0-588,-2 4 0,4-3 38,0 8 1,0 7-61,0 6 1,0 5-309,0 2 0,3 5 110,1 6 1,-1 4-784,-3 7 1,0 4-1383,0 7 1897,0 2 0,-4-27 0,-1 0 0,-1 0 0,0 0 0</inkml:trace>
  <inkml:trace contextRef="#ctx0" brushRef="#br0">23028 13002 8223,'0'-10'-64,"0"-1"0,-1 0-57,-3 1 0,3-1 394,-2 0 1,1 1 350,2-1 1,0 0 475,0 1-704,0-1 0,0 0 77,0 1 0,2 3-139,1 0 0,-2 3 373,3-3-287,-3 5-210,4-3 0,-4 6 99,3 3 0,-3 2 15,-1 4 1,0 7-212,0 4 0,-1 2 136,-3 5 0,2 0-550,-5 4 1,1 1 215,-1 3 1,-3-3-264,3 2 0,1-2-136,-1-1 1,0 0-399,-4 0 1,4-5 144,0-2 1,4-2-323,-5-2 1,6-5-689,-1-1 1747,1-8 0,7 2 0,1-3 0</inkml:trace>
  <inkml:trace contextRef="#ctx0" brushRef="#br0">23315 12928 8478,'0'-16'20,"0"5"1,0-5 33,0 5 822,0 6 495,0 0 0,-3 7-766,-1 5 0,-4 3-260,1 11 0,1-1-277,-1 9 1,1-1 125,-1 4 0,-1 0-655,4 0 0,-3-2 51,3-1 1,1 2-285,3-3 0,1-6 410,3 0 0,1-9-87,6-3 0,3-4 417,0-6 0,4-2-136,-4-5 0,1-2 230,-5-8 1,0 3-23,-3-4 0,-3 0 356,-4-3 0,-4 3-142,-3 0 0,-3 5-136,0-1 0,-1 2-398,0 2 1,1 0-1154,-1 3 1355,5 2 0,-3 5 0,3 0 0</inkml:trace>
  <inkml:trace contextRef="#ctx0" brushRef="#br0">23677 12970 8485,'-26'-15'666,"8"4"16,0 1 0,9 4 11,2 6 1,3 4 810,-3 4 1,5 6-1240,-2 3 0,4 4-21,4 0 1,5 4-1505,6-1 0,3 1 247,0-3 0,6-2-180,1-3 0,4-1 714,0-6 0,0-4 45,-1-2 0,-2-5 205,-4-6 1,-6-2 156,-2-8 1,-6-2 349,-5-6 1,-6 1-284,-5-4 5,-6 4 0,-7-7 0,-6 4 0</inkml:trace>
  <inkml:trace contextRef="#ctx0" brushRef="#br0">21262 9299 12380,'-6'-21'-2074,"-2"3"1247,5 1 1,-1 4 491,4-2 427,0-1 750,0 4 56,0-3-3,0 4-755,0 5 1,1 1 616,3 5-271,2 0 1,4 2-40,1 1 0,-4 0-429,0 4 1,-1 1 84,1 6 1,-2-1-396,-5 5 0,0 1 116,0 6 1,-5 3-79,-2 7 1,-6 0 169,-1 4 0,-5 4-183,1 7 0,8-22 0,-1 1 198,-1 1 0,-1 0 0,0 4 0,0 0-218,-1 1 0,0 0 1,-1 4-1,0 1 291,3 0 0,-1 1 0,-1 2 0,0 0 15,1 0 1,1 0 0,2-2 0,0-1 47,3-4 0,0-1 0,0 2 1,0-1-182,1 0 1,1-1 0,-2 1 0,1 0 128,2 0 1,1-1-1,1 0 1,-1-1-6,2-2 0,-1 0 0,-1 0 0,1 0 75,1 0 0,-1-1 1,-2 1-1,-1-1 104,2-1 1,-1 0-1,-5 28-5,-2-5 0,0-3-55,1 0 1,0-2-239,3 2 1,3-2-124,4-2 0,0-2 92,0 2 1,1 2 33,2-2 0,1-4 11,6-3 0,-5-3 197,6 3 1,-3-1-124,3 1 1,-4 1 35,0-5 1,-5 4 169,2-3 1,-3 4-93,-1-1 0,-1-1-37,-3 1 1,2-5-3,-5 2 1,0 0-15,-4 0 0,0 3 116,1-4 0,3-2 491,0-1 0,0-6-524,-4 6 1,1-6 447,3 3 0,-1-1-590,5 4 1,-5-5 339,5-2 0,-1-3-350,4 0 0,4-2-166,-1-3 1,7 2-387,1-4 0,-1-1 261,4-4 320,-2 6 0,-1 0 0,-1 6 0</inkml:trace>
  <inkml:trace contextRef="#ctx0" brushRef="#br0">20794 9055 8529,'-22'6'0,"-2"-2"787,10-4 13,5 0-275,4 0 104,5 0-176,9 0 0,0-6-116,8-4 0,2-2-281,6-6 0,2-3-11,5-4 0,0-1-137,0 1 1,0-2 110,0-5 0,0-4-144,0-3 1,-4 1-184,0-1 0,-4 1 188,1-1 0,-4 0-76,-3 7 0,-4 2 92,-7 9 0,-2 8-144,-5 2 270,0 3 1,0 3 139,0 5 1,-5 5-128,-2 6 1,-1 4 28,1 3 0,-3 2 107,3 1 0,2 1-123,2-1 1,2-1-290,1-2 0,0 1 172,0-5 1,1 0-41,2-3 1,3-6 109,5-1 0,0-3-17,-1-1 0,4-6 142,1-4 0,2-6 285,-3-5 0,4 0 487,-4-1 1,2 1-387,-2 0 0,-3 4-30,-1 3 1,4 4-4,-3 2 1,2 4-627,-2 4 1,3 9-88,0 5 1,5 6-147,-1 5 1,6 7 379,5 7 0,2 3 0,0 0 0</inkml:trace>
  <inkml:trace contextRef="#ctx0" brushRef="#br0">18508 14300 8511,'15'-38'0,"3"2"0,6 4 1196,-1 5-701,3 1 1,-5 6 761,0 2-805,-4 2 1,-2 11 610,-4 1-550,-5 3 1,-1 3-291,-5 5 0,-5 5-201,-2 9 1,-11 5-309,-3 3 0,-12 3 324,-3 3 1,-4-1-484,-2 5 1,0-4 269,3 0 1,-1-2-160,5-1 0,-3 0 51,6 0 0,0-5 243,11-2 0,3-7 84,11-4 1,8 0-86,10-3 0,10 1 91,11-9 0,9 4-29,9-3 0,1 1-173,-2-2 0,2-2 58,-5 3 0,3 1-207,-7-2 1,2 4 250,-9-3 1,-5 3-545,-9-4 1,-5 6-309,-9-2 0,-4 1-24,-6-1 926,-13 3 0,-6-4 0,-10 4 0</inkml:trace>
  <inkml:trace contextRef="#ctx0" brushRef="#br0">18114 14800 8553,'-11'0'681,"1"0"-194,4 0 0,1 2 307,5 1 1,6 2-164,5 2 1,4 2 78,6-2 1,5 6-484,3 2 1,0 0 8,0-1 0,-3-1 46,-5 5 0,0-4 35,0 4 0,1-2-2568,-1 2 1,-5-1 2250,-1-3 0,1-2 0,1 3 0</inkml:trace>
  <inkml:trace contextRef="#ctx0" brushRef="#br0">18912 14364 8389,'0'-26'1079,"0"4"1,10-4-647,8 4 0,8 1-148,10 0 0,6 0-216,8-1 0,2 4 405,1 1 0,0 5-463,0 1 0,-4 2 109,-3 5 0,-7 1-128,-4 3 0,-8 4-67,-5 4 1,-9 6 0,-6 3 0,-6 4 95,-1 0 0,-8 5 71,-6 2 1,-5 1 218,1 3 0,-2-3-130,-1 7 1,3 0-169,0 0 0,4 4 144,-4-1 0,5 1-511,-1-1 0,6-1-189,1-3 0,4-1-191,0 1 1,2-3 155,1-4 1,0-3-762,0-7 1339,4 2 0,-3-8 0,4 3 0</inkml:trace>
  <inkml:trace contextRef="#ctx0" brushRef="#br0">19210 14683 8389,'-11'-21'0,"5"0"818,2-1 0,8 5-244,3-1 1,4 5 489,3-1 0,7-2-422,8 2 0,1 0-353,2 3 0,5 1-77,2-1 1,3 1-141,4-1 0,-7 1-197,0 3 1,-4 3-480,-3 4 0,-4 0-1288,0 0 1,-4 0 1891,1 0 0,-3 4 0,0 2 0</inkml:trace>
  <inkml:trace contextRef="#ctx0" brushRef="#br0">19795 14449 8389,'-22'0'0,"6"0"1236,2 0 0,2 0-505,1 0 1,2 9 557,2 1 0,-2 8-601,6 0 0,-1 2-221,4 1 1,1 1-364,3 3 0,3 1-394,7 3 1,3 0 12,4-4 1,1-4-265,3-3 1,1-5 275,3 1 1,-3-7-384,-5-3 0,-1-4 471,-2-4 1,1-2-87,-5-4 0,-5-7 442,-5-4 0,-4-1-3,-4-7 0,-2 1 188,-4-4 0,-4 0-380,-1 0 1,1 1-373,4 3 1,0-2-1221,3 5 0,-1 2 1608,4 5 0,1-2 0,3 3 0</inkml:trace>
  <inkml:trace contextRef="#ctx0" brushRef="#br0">20837 14236 8553,'11'-21'0,"-1"1"1288,1 2-763,4 3 1,-3 2 428,2 2 0,-6-1 1742,0 9-1609,-6-5 0,3 8-444,-5 0 1,-3 6-311,-4 8 1,-5 0-53,-9 7 1,-5-1-482,-2 9 1,-3-1-137,-1 4 0,0-1-507,0-3 1,0 3 503,0-3 0,2 3-480,1 1 0,5-5 361,6-2 0,7-3-50,8 0 0,4-2 598,6-3 1,9-1-91,13-6 0,6 1 363,4 0 1,4-4-152,3 0 0,-2-1-79,2 1 1,-6 1-153,-1-4 1,-5 3 32,2-4 0,-13 4-574,-5-3 1,-6 1 188,-5-2 0,-4 0-795,-6 4 0,-9 0 1166,-9 4 0,-5 4 0,-6 1 0</inkml:trace>
  <inkml:trace contextRef="#ctx0" brushRef="#br0">20497 14811 8553,'4'-11'3763,"3"5"-2661,8 3 1,1 2-374,5 1 1,5 1 127,3 2 0,1 3-212,2 5 0,4 0-165,-1-1 1,2 4-1120,-2 1 0,-3 0 498,0-1 1,-5-1-1608,-5 5 0,-5-5 156,1 1 1592,-5-2 0,2 3 0,-4 2 0</inkml:trace>
  <inkml:trace contextRef="#ctx0" brushRef="#br0">21539 14375 8534,'-17'-23'2117,"-2"3"-1641,5 10 1,-6 4 524,-1 2 1,-5 4-353,-6 4 0,0 2-194,0 4 0,1 9-408,3 2 0,7 3-299,7-3 0,7 2-229,3 2 0,12-3-738,6 3 1,14-4 411,4-3 1,10 2 366,1-2 1,5-2 506,-2 2 1,-1-4 67,-6 4 1,-2-2 38,-5 2 0,-8 2 354,-6-2 1,-8-3 667,-14 0 0,-11 0-352,-10-1 1,-11 0 58,-6-3 1,-1-5-592,-3-3 1,3 2 2,0-1 0,3-2-289,4-5 0,8-3 39,14-5 0,4-4-76,10-3 0,11-3-321,7-4 1,9 1-600,12-4 1,1-4 525,-15 14 0,0 0 0,-1-1 0,1-1-126,2 3 0,0-1 1,-1-2-1,1 1 56,-1 1 0,1 0 0,1-1 1,-1-1 169,0 3 0,0-1 0,-2 1 0,-1 0-218,15-12 1,-13 8-161,-12 7 612,-6 2 0,-17 6-187,-1 3 258,-8 1 0,1 12 0,-4 2 0</inkml:trace>
  <inkml:trace contextRef="#ctx0" brushRef="#br0">21879 14588 8382,'-21'4'0,"1"3"2310,2 8 1,2-2-1087,1 4 1,7-4-406,-2 1 1,6-2-325,0-1 0,8 0-180,3-1 0,7 0-251,4-3 0,3-2-235,4-5 0,2-2-26,5-1 0,-1-3-274,-3-5 0,1-1 21,-8-2 1,1 1 59,-7-5 0,-6-3-99,-5-4 1,-4-1-7,-4 2 0,-8 1-1044,-9-2 1539,-5 8 0,-11-4 0,-1 5 0</inkml:trace>
  <inkml:trace contextRef="#ctx0" brushRef="#br0">19561 9268 8405,'-5'5'-1813,"2"4"1768,-4-6 1,4 4 521,-4-3 0,3 4-175,-3-1 0,4-1-18,-5 1 1,6 0-171,-1 4 0,1-4 78,2 0 0,0 0-225,0 4 0,0 0-37,0-1 1,0 1-27,0-1 1,2 2 117,1 2 0,-2-1-136,3 5 0,1-4 230,-2 4 0,1 0-96,-4 3 1,0 4 237,0 0 1,0 1-120,0-1 0,0 2 49,0 5 0,0 0-166,0 0 1,3 0 4,1-1 0,3 5 4,-4-1 0,2 4-207,-1-3 1,-3-1 63,2-3 0,-1 1 122,-2 3 0,0-3 11,0 2 1,-4-3-37,0-3 0,-3 0 92,4-4 1,-4 3-71,3-3 1,1 0 8,3-4 1,0-1 0,0-2 1,4 2 7,3-2 1,2 1-11,-2-1 0,2 1-7,-2-5 0,2 5-33,-2-2 1,-1 0 25,-3 1 0,-2-2-69,3 2 1,-8 1 136,-3-5 1,1 0 147,-1-3 0,0 1-142,-3 2 0,-1-2 13,0 2 0,4 1 52,0-1 1,4 2-44,-5-2 0,5 3-175,-4 4 0,4 0 102,0 0 0,1 1-170,-2-1 0,3 4 89,-3 0 0,3-1 44,1-2 0,-3-1 23,-1 0 0,0-1 3,4-2 0,2 2 49,1-2 0,0 2-63,4 1 0,0 1 8,3-1 1,1 0 19,0 0 0,-1 5-164,1 3 1,0-2 67,-1 1 0,-3 1 32,0 3 1,-4 0 31,0 0 1,2-2 3,-1-1 0,-1 1 130,-3-1 0,-3 2-109,-1 0 1,-3-3 135,3-4 1,1-1-77,3-2 0,-4 0-37,1 1 1,-1-1-1,4 0 1,0-3-6,0 0 1,0 0-25,0 3 1,1 0-22,3 0 1,-3-3 27,3 0 1,-3-4 1,-1 4 1,0-4 118,0 4 0,0-5-110,0 1 0,-4-2 46,1-2 1,-1 1-78,4 0 1,0-1 1,0 1 0,0 3-17,0 0 0,0 5-23,0-1 0,0 2 78,0 1 0,0-3-28,0 0 0,4-2 212,-1 2 0,1 1-131,-4-5 1,3 0 21,1-3 0,1 0-80,-2-1 1,-2 1 5,3 0 0,-2 4-29,2 3 1,-3-2-167,3 2 1,-3 0 24,-1 3 1,0-3 128,0-1 1,0 0 153,0 1 0,0-3-169,0-4 0,0-1 166,0 1 0,0-4 110,0 0-31,0-4-357,0 1-221,0 1 0,1-4-351,2 3 0,0-3-650,4-1 1348,0 0 0,4-5 0,-1-1 0</inkml:trace>
  <inkml:trace contextRef="#ctx0" brushRef="#br0">20273 9268 8382,'-10'-6'0,"0"-4"-291,3 3 70,-2-2 0,4-2 215,-2 0-149,2 1 263,5-1 0,0 4-105,0 0 93,5 0 0,-4 0 27,2 0-195,3-1 1,-1-2 269,2-1 0,-1 4-7,-2 0 297,-3 5-324,4-8 1,-2 8 117,1-5 7,-1 4 34,-3-1 56,0 4 0,0 6-258,0 4 1,0 6-135,0 5 0,4 1 128,-1 3 0,1 2-195,-4 5 0,0 0 55,0 0 1,0 1 40,0 3 1,3 1-20,1 6 0,-1 0-107,-3-1 1,0 2 85,0 2 0,-1 1-191,-2 3 1,0-2 290,-4-1 0,4 0-68,-4 2 1,3-1 54,-3-6 0,5 0-25,-2-3 0,2 4-46,-2-4 1,3 0 77,-3-7 1,3 1 3,1 3 1,0-3-16,0 3 1,0-2-17,0 1 0,0-2-79,0 3 0,0 1 74,0-2 0,0 0-16,0-3 1,-1 0 33,-2 0 1,1-1-10,-1-3 0,2-2-58,1-4 1,-2 2 8,-1 1 0,2 4 213,-3-5 1,3 2-214,1-1 1,0 1 56,0 3 0,0 4-42,0-5 1,0 4-1,0-7 0,0 4-7,0 0 1,1 0 7,3 0 1,-3-2-20,2-2 1,2-2 2,-1 6 0,-1-1-139,-3 4 1,0 0 88,0 0 0,0 0-118,0 0 0,-1 3 82,-2 1 1,-3-2-41,-5-6 0,0 2 149,1-5 1,-1 0 143,0-4 1,1-1-82,-1-2 1,5 2 120,3-2 0,0 0-127,0 0 0,2 2-28,-3-2 0,3 2-42,1 1 1,0 2 73,0 2 1,0-2-203,0 6 0,0-4 108,0 3 1,0-3 30,0 3 0,0-4 36,0 1 1,0-3 13,0-1 1,0 1-60,0-1 0,0 0 21,0 0 1,0 0 24,0-4 0,0 7-9,0-3 0,1-1 86,3-2 1,-2 0-27,5 3 0,-1 0-1,1 1 0,3-5-45,-3 1 1,-1 0 12,1 3 0,-1-4 39,1-3 0,-1 1-23,-3-1 1,-2-3-518,3-4 174,-3 0-1244,-1-1 798,0-1 699,0-15 0,-5-1 0,-1-11 0</inkml:trace>
  <inkml:trace contextRef="#ctx0" brushRef="#br0">20241 10576 8453,'-10'0'-198,"3"-3"325,-1-1 0,5-3 106,-4 4-15,4-1 0,-1 3 126,4-3-261,0 3 1,0-2-301,0 6 0,-1-1 228,-3 6 0,2 0-95,-5 6 0,-1 3 308,-2 4 0,-2 5-85,-2 2 1,1 4-128,-5 4 1,0 1-60,-3 6 0,2 1-34,-2 2 1,6 1-51,-7 3 0,7-3-194,-3-4 1,4-4 100,-4 0 1,5-10-219,-1 0 0,2-9 81,2-3 0,-1-7-108,0 0 211,5-6 1,2 0 257,4-8 0,0-7 0,0-5 0</inkml:trace>
  <inkml:trace contextRef="#ctx0" brushRef="#br0">20220 10906 8264,'-26'5'0,"5"-3"709,-1 5 1,4 0-181,7 4 0,-2 1-94,6 2 0,2 3-297,2 4 0,1 4-157,2-1 0,0 6 17,0-2 1,0 0-236,0 0 0,-1-3 69,-2 3 0,-4 1 162,-8 2 1,4-2-542,-4-1 0,0-4 143,1 1 1,-5-2-923,1 2 1326,3-7 0,-5 7 0,3-9 0</inkml:trace>
  <inkml:trace contextRef="#ctx0" brushRef="#br0">20188 11225 8264,'-8'7'0,"-3"0"0,-3 2 434,0 5 0,2-2-108,-2 2 1,-2 2 448,2 2 1,0 2-369,3 2 0,-3 2-400,0 1 0,1 0-75,6-4 0,-2 1-327,1-1 1,-1 4 232,-2 0 1,4-4-8,0-3 1,1-2-1105,-1 2 892,-2 2 1,4-8 380,-2 2 0,2-2 0,5-2 0</inkml:trace>
  <inkml:trace contextRef="#ctx0" brushRef="#br0">20124 11555 8264,'-27'15'0,"0"2"0,2 4 0,7 1 1608,1-1-995,-1 0 0,6 2 154,-2 1 0,3-1-315,4 2 0,2-4-809,5-3 1,0 1-230,0-5 1,2 0-623,1-3 0,3-4 1208,5 0 0,-1 0 0,1 4 0</inkml:trace>
  <inkml:trace contextRef="#ctx0" brushRef="#br0">20146 11874 8264,'-43'16'0,"2"0"568,2 6 1,2-1 836,5 0 1,0 0 206,0 1 0,3-1-812,4 0 1,2-4-1365,13-3 1,2-6-112,8-1 0,2-4 675,5 0 0,5-2 0,9-1 0</inkml:trace>
  <inkml:trace contextRef="#ctx0" brushRef="#br0">19954 11523 8176,'-38'11'0,"6"4"1365,8 3-817,6 2 1,2 6-191,6 2 1,0 3-137,3 1 0,4 0-566,6 0 0,4 0 124,8 0 220,-4-5 0,9-1 0,-3-5 0</inkml:trace>
  <inkml:trace contextRef="#ctx0" brushRef="#br0">19880 11427 8104,'-43'16'0,"6"0"1287,6 6 1,1 4-575,9 2 0,-2 3-344,9 1 1,0 0-701,3 0 0,5-1-1839,3 1 2170,2-4 0,1-2 0,0-5 0</inkml:trace>
  <inkml:trace contextRef="#ctx0" brushRef="#br0">19752 11438 8238,'-53'11'1281,"9"5"160,5 6 0,12-5 136,9 5-1075,3-8 1,14 6 313,-3-2-816,3 2 0,6 6 0,1 1 0</inkml:trace>
  <inkml:trace contextRef="#ctx0" brushRef="#br0">18050 9182 8200,'-15'-47'0,"8"3"392,0-2 0,3 4-61,1 3 0,1-2 91,-1 6 1,-3 4 1,-1 6 1,1 8 719,-1 3-835,0 6 0,1 5-77,2 6 0,3 13-41,1 9 0,5 11-141,2 10 0,8 9-5,-5-22 0,2 1 0,0 3 1,2 2-265,1 3 0,1 1 0,1 2 0,-2 2 44,1 4 0,0 1 0,0-1 0,-1 1-436,-1 2 1,0 2-1,1 1 1,0 2 347,-2-1 0,-1 1 0,-2-1 0,0 0 151,-2-1 1,-2-1 0,-4-7 0,-3-1-138,-1-3 1,-3-1 0,-5-5-1,-4-3 493,-2-5 0,-3-1 0,-1-3 0,-1 0-229,-2-1 0,0-2 0,-26 11 313,23-18 0,-1-2 0,-26 9-52,0-7 0,-1-7 406,1-10 1,9-7 239,5-11 0,15 4-619,6-7 1,11 6-95,7 1 0,14 7-209,11 4 0,4 1 0,3 2 0</inkml:trace>
  <inkml:trace contextRef="#ctx0" brushRef="#br0">18008 8767 8259,'-22'0'-291,"2"0"-72,3 0 0,-2-4 647,4-3 1,-2 1 662,3-1 0,-1 1-411,5-1 1,4-3-159,2 3 1,3-6-231,1-1 0,6 0 59,5 3 0,0-3-110,7 0 0,0-5 100,3 1 0,2-3-191,1-4 1,0 2-140,4-1 1,-3 2-463,4 5 0,-5-2-1832,5 4 2427,-1 6 0,-1 0 0,-1 3 0</inkml:trace>
  <inkml:trace contextRef="#ctx0" brushRef="#br0">19199 10704 8369,'-5'-17'0,"3"2"0,-5 4 826,0-4-443,1 3 1,-4-4 47,3 1 0,-2 2 112,-2-4 0,-4 4 222,-3-1-258,3 6-188,-5-1 1,4 9-170,-2 0-43,-2 5 1,7 15 16,-4 5 1,4 8-209,-2 2 0,7 9-194,1-2 1,5 3 187,-2-2 1,3-2-367,1-2 0,1-3 195,3-8 1,2 1-72,4-8 0,4-7 149,1-10 0,-1-3 92,-4-1 0,0-6 26,-3-5 0,1-5 137,-4-9 0,3 1-87,-4-4 0,1 1 158,-4-2 0,0 2 175,0 2 0,4 6-116,-1-2 1,5 3-136,-1 1 1,3 2-81,1 8 1,5 3-181,5 4 0,2 1-234,5 2 1,2 4 426,5 8 0,-2 1 0,4 5 0</inkml:trace>
  <inkml:trace contextRef="#ctx0" brushRef="#br0">20454 9725 8404,'0'-17'742,"0"6"238,0 4 0,5 4-949,2 0 0,2 10 31,2 3 1,-4 12-192,0-1 1,-1 4-178,1 0 0,-2 2-219,-5 5 1,0-4 99,0 0 1,0 0-149,0 0 1,0-2 399,0-5 1,-1-8 347,-3-2-66,3-7 0,-3-10-230,8-12 0,2-5 614,4-9 0,2 3-227,2-7 1,2 5 601,2 2 0,2 3-172,-3 5 0,3 4-8,2 3 0,-2 7-262,-2 3 0,-4 6-159,-7 5 0,1 6-627,-4 12 1,-10 3 257,-8 7 102,-10 3 0,-8 10 0,13-24 0,0 0 0</inkml:trace>
  <inkml:trace contextRef="#ctx0" brushRef="#br0">18199 10587 8343,'-5'-21'0,"-1"-1"1334,-4 1-787,4 4 1,0-1 551,2 3-625,3 1 1,-5 8-267,3 3 1,0 3-1,-4 3 1,4 4-383,-4 8 0,3 2 236,-3 8 0,5 1-203,-2 3 1,3 0-46,1-4 0,0 3-168,0-3 0,0-1 75,0-7 1,5-2-128,2-8 1,3-4 172,5-6 0,-2-9 88,4-9 0,0-7 266,1-7 1,2-2-88,-3-2 1,-1-1 186,-2 5 1,1-1 155,0 4 1,-1 9 248,-4 1 1,1 9-365,0 3 1,-1 5-113,1 9 0,3 6-457,0 8 1,4 6 306,-4 0 0,5 6 0,-2-3 0</inkml:trace>
  <inkml:trace contextRef="#ctx0" brushRef="#br0">18401 8501 11115,'-3'-17'79,"-1"-1"0,1 1 1216,3 0 0,1-1-233,2 7 0,4-1-199,8 9 0,-4 1-806,4 5 1,0 8-517,-1 6 1,4 6 227,-4 5 1,0 2-133,-3 9 1,-1 0-830,1 3 1,0-3 595,-1 0 0,-3-8 63,1 1 1,-6-11 158,1 1 1,-1-12 655,-2 1 0,0-9 70,0-2 0,0-9 341,0-9 0,0-7-372,0-3 1,0-3 146,0-1 0,3 2 246,1 1 1,5 0-165,2 4 0,-1 5-421,5 6 0,1 3-432,2 4 1,-2 7-504,2 7 0,-8 13 286,0 8 0,-6 13 516,-1 8 1,-6 8 0,-3 2 0</inkml:trace>
  <inkml:trace contextRef="#ctx0" brushRef="#br0">18731 9491 8566,'-5'-21'0,"4"-1"0,-3 1 6,3 0 167,1-5 1,0-1 497,0-5-288,0-5 1,0-1 68,0-4 1,0-1-170,0 1 0,0 3 20,0 0 1,-3 5-21,-1 2 0,-4 6 51,1 9 0,-3 1 432,0 6-418,-1 4 0,0 3-141,1 11 1,3 5-116,0 11 1,4 5 140,0 6 0,2 3-114,1 5 0,0 0-143,0 3 0,4 2 169,3 1 1,3 2-1013,0-5 0,1 2 256,0-2 0,3 1-277,0 3 0,4-4 348,-4-7 0,4 1-160,-4-5 0,0-4-20,-3-6 1,-1-7-333,1-4 96,0-2 638,-5-2 318,-2-4 0,-8 4 0,-2-4 0</inkml:trace>
  <inkml:trace contextRef="#ctx0" brushRef="#br0">18752 9821 8566,'-15'-5'0,"-1"-1"863,-1-4 0,3-1-237,6 0 0,4-1 3,4-2 0,1-2-191,2-6 1,8-2 57,7-1 1,3-5-300,4 2 0,2-2-326,5 2 0,0-2 38,0 5 0,0-3-293,0 3 1,-2 2-195,-1 5 0,-3 3 213,-5 4 1,-4 5-944,-3 2 1,-2 3 482,-2 1 0,-4 1 54,-2 3 1,-3-2 770,-1 5 0,0 1 0,5 2 0,0 1 0</inkml:trace>
  <inkml:trace contextRef="#ctx0" brushRef="#br0">19167 9161 8486,'-11'-26'0,"1"4"0,-1-3 0,4 6 0,0 1 0,0 5 0,-4-1 0,4 2 0,0 2 0,3 4 735,-3 2 1,4 3 1039,-4 1 1,3 5-1080,-3 2 0,5 8-383,-2 6 1,3 3-213,1 8 0,1-3 88,3 7 0,-2-2-155,5 2 1,1 0-878,7 3 1,-4-3 419,4-8 0,1 3-619,2-3 1,-2-5 439,2-2 1,0-8-289,3-2 0,4-2 178,0-5 1,0-2 711,-4-5 0,0-8 0,0-6 0</inkml:trace>
  <inkml:trace contextRef="#ctx0" brushRef="#br0">19348 9076 8486,'-11'-21'0,"2"3"1113,2 0-645,2 5 1,6 1-47,3 5 0,2 5-113,4-2 1,6 3 175,1 1 1,0 5-141,1 2 1,-2 7-471,2 4 0,1 2 78,-5 1 0,2 5-49,-5 3 0,1 1 62,-9 2 1,1-1-512,-4-2 0,0-3 179,0-5 0,-1-5 129,-3-1 0,2-5 291,-5-3 0,1-4-111,-1-10 1,1-6 217,2-12 1,3-2-1,-2-5 1,3-4-41,3 1 1,0-2 151,4 2 0,0 3 247,3 0 0,1 6-17,0 8 1,-1 4 140,1 7 1,3 2-187,0 5 0,0 9-152,-3 6 1,1 5-1221,2 5 0,-2 2 186,2 5 1,-2-4-214,-1 0 1,-2-4 340,-2 1 600,-2 2 0,-5-9 0,0 2 0</inkml:trace>
  <inkml:trace contextRef="#ctx0" brushRef="#br0">19614 8821 8486,'15'-22'912,"-3"6"-432,13-4 0,-3 9 92,10 0 1038,0 6-987,0 5 1,0 9 358,0 5 11,0 10-562,-10 8 0,-2 2 18,-9 5-393,-5 5 1,-2 2-336,-4 7 1,-9-6-2957,-5 7 3235,-10-4 0,12-22 0,-1 0 0,-1-1 0,-1-1 0,-15 23 0,2-4 0</inkml:trace>
  <inkml:trace contextRef="#ctx0" brushRef="#br0">19401 8501 8172,'-27'0'183,"2"0"0,7-4 381,4-3 1,3-3-328,4 0 1,3-1-201,4 0 0,1 1-19,2-1 0,8 0 174,7 1 1,2-2-352,1-2 1,5 1 69,2-5 1,3 4 76,1-4 1,-1 5-153,-3-1 1,2 2-551,-5 1 0,2 2 714,-6 2 0,7-3 0,-5 4 0</inkml:trace>
  <inkml:trace contextRef="#ctx0" brushRef="#br0">19678 8204 8172,'-16'-11'666,"4"0"-349,-8 1 1,13 2 138,0 1-757,0 5 294,6-3 1,-7 6 219,4 3-30,-4 7 0,2 5-17,-5 6 0,1-1-129,-1 0 0,-1 5-285,-2 2 1,2 0 191,-2 0 1,2-1-376,1 2 0,2 0 138,2-4 0,-1-4-5,4-3 0,-1-6-33,2-2 331,2 1 0,-4-10 0,5 4 0</inkml:trace>
  <inkml:trace contextRef="#ctx0" brushRef="#br0">19295 8352 8209,'-28'0'678,"7"-3"1064,7-1-1204,7 1 1,12 3-228,9 0 1,9 0 107,6 0 1,10 1-419,3 3 1,8-2-2334,0 5 2332,2 0 0,6 8 0,-29-6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14104 12779 6675,'-6'4'-314,"1"-2"0,4 4 314,-2-3 0,1-2 0,-2 9 0,3-8 0,-3 5 0,3-4 0,-9 6 0,8-7 14,-5 5 48,5-4 0,-4 2 35,2-5-22,3 4 252,-9-3-255,9 4 0,-5-5 2,3 0 0,0 0 164,-4 0-97,5 0 0,-7 4 204,1-1 1,3 1-91,-3-4 0,5 1 136,-4 3 0,3-3-82,-3 2 1,4-2 36,-4-1 31,4 0-284,-2 0-119,5 0 0,6-3 70,5-1 1,4-7 69,7 0 1,0-2-32,3 2 0,1 1 168,2-1 0,3 0-212,-3 1 1,0 4 9,0 2 1,-6 3 110,0 1 1,-3 10-8,-9 4 0,-2 9 155,-8 6 0,-4 3-86,-3 3 1,-9 8-189,-5 6 1,0 3-245,-4 2 0,2-1 236,2 0 0,1-2-43,2-5 1,4-5-145,7-9 0,2-5 88,5-2 1,0-7-164,0-4 0,4-6-219,-1 0 1,6-6-433,-2 1 1,2-1-1498,2-2 2555,-5-5 0,3-1 0,-3-5 0</inkml:trace>
  <inkml:trace contextRef="#ctx0" brushRef="#br0">14008 13268 8243,'-10'-15'0,"4"3"-3,2-2-62,3 7 1,3-2 1339,5 6 0,2-5-491,8 1 0,1 2-354,3 1 0,1 0-169,-1 0 1,0-1-283,1 2 1,2 2-384,1-3 0,0 3-477,-4 1 1,1 0 274,-1 0 1,-3 0 605,-1 0 0,-4 0 0,3 0 0</inkml:trace>
  <inkml:trace contextRef="#ctx0" brushRef="#br0">14434 13087 8243,'-11'0'611,"0"0"0,1 5-73,-1 2 0,-1 4 69,-2 3 0,6 3 130,-3 4 0,4 5-262,0 2 1,2 3-336,5 1 0,5-1-285,2-3 0,4-2-379,3-5 1,4-4 234,7-3 0,2-7-333,5-3 1,-4-6 330,0-5 0,1-4-18,3-11 0,-6-4 228,-5-2 1,-2-3-213,-9-1 1,2-1 875,-8-2 0,-1 3-139,-3 0 0,-8 5 33,-3 5 0,-6 2-582,-1 2 0,-3 8-1329,-4 6 1434,2 3 0,-7 6 0,3 1 0</inkml:trace>
  <inkml:trace contextRef="#ctx0" brushRef="#br0">13657 12874 8243,'0'-21'0,"0"0"0,4 1 65,-1 2 0,6 0 143,-2 8-8,-3 1 1,1 15 51,-5 5 1,0 4 382,0 7 1,-1 0-624,-3 3 0,-1 1 26,-6 2 0,-3 5-207,0-4 0,-5 4 118,1-5 0,-2 3 108,-1 1 1,-4 1 73,0 3 1,-5-3 107,2 2 0,2-2-39,1-1 1,4-1 242,3-3 1,4 2-129,7-5 1,5 1-88,9-2 1,4-1-169,11 2 0,4-8 173,2-2 0,4-4-230,3 0 0,1-1-248,-1-3 1,1 1-415,-8-5 0,-2 1 613,-1-4 46,-7 0 0,-3 5 0,-4 1 0</inkml:trace>
  <inkml:trace contextRef="#ctx0" brushRef="#br0">14189 12098 8353,'0'-11'0,"0"0"0,0 1 22,0-1 0,0 1 197,0-1 0,0 4 47,0 0 0,0 3 258,0-3-207,0 5-57,0-3 0,1 6-33,3 3 0,-3-2-40,3 5 0,-3-3-128,-1 3 1,0-4 9,0 4 0,-1-1-83,-3 1 0,-2 3-47,-5-3 1,-3 1 45,0-1 1,-8 3-56,0-3 0,-7-1 146,-3 1 0,-6-1-196,-8 1 0,-2-2-114,-6-5 0,-4 0 376,-2 0 1,27 0 0,0 0-90,-1 0 0,1 0 0,-1 0 1,0 0 74,2 0 1,0 0 0,1 0 0,0 0-86,-29 0 1,28 0 0,0 0 64,-25 0 1,-2 0-17,9 0 1,3 0-21,1 0 0,0 0 55,3 0 0,0 0 33,7 0 1,1 4 111,3 4 0,1-3-186,3 3 1,0-3 24,4 3 1,1 0-88,-2-5 0,4 2 118,3-1 0,-1-3 70,5 2 1,0-1-195,3-2 0,4 0 759,0 0-466,5 0 1,-4-4 656,2 0-893,3-4-340,-3 7-1,5-4-661,2 5 1,0 0 926,4 0 0,5 10 0,4 2 0</inkml:trace>
  <inkml:trace contextRef="#ctx0" brushRef="#br0">22741 6820 16606,'-11'0'-293,"4"-3"-49,0-1 1,4-3-167,-5 4 1,5-1 634,-4 4 0,3 0 270,-3 0 151,5 0-485,-3 0 1,5 1-174,0 3 1,5-3 112,2 2 0,8-1 310,7-2 0,4-2 96,5-1 1,7-3-117,5-5 1,4 1-253,6-1 1,0 0-490,1 1 1,2 3 366,1 0 0,-6 4 49,-9 0 1,-6 2 35,-11 1 1,-5 0-438,-10 0 0,-5 3-133,-5 1 0,-7 3 532,-11-4 0,-1 6 366,-9-2 0,-4-1-156,-3 1 1,-1-5 288,4 2 1,-1-2-237,-2 1 1,3-1 409,0 1 1,1-2-15,6-1 0,2 0 1093,5 0-1224,7 0-517,7-4 1,13 2 65,5-1 1,15-3 164,6-1 1,7-3-151,4 0 1,2-1-207,5 1 0,0 0-299,1 3 0,-6-2-157,-2 1 0,-3 4-514,-4 0 1,-9 3 608,-8 1 509,-6 0 0,-6 2 0,-3 5 0,-2 5 0</inkml:trace>
  <inkml:trace contextRef="#ctx0" brushRef="#br0">22943 5256 14881,'5'-21'50,"2"0"0,2-1-322,2 1 1,3 1 303,0 2 1,2 2 259,-2 2 0,-1-2-218,5-2 0,-4 2-13,3 2 0,-4 2 82,2-2 0,0-2 16,-1 2 1,-3 0 524,-4 3 1,-5 1-58,2-1 448,2 0-565,-5 5 0,2 3 102,-6 6 1,-3 9-275,-5 10 1,0 8-127,-4 9 1,0 7-27,-3 4 1,-2 2-279,2 1 1,3 0-318,1 1 1,2-1 345,1 0 1,1 4-550,-1 0 0,5-5-194,3-6 1,2-5-731,1-5 0,3 1 231,1-8 1305,4-6 0,-3-5 0,2-7 0,-3-3 0</inkml:trace>
  <inkml:trace contextRef="#ctx0" brushRef="#br0">23475 5033 8715,'-5'-27'483,"4"1"83,-3 4 0,4 5-186,4-1-547,2 10 159,9-7 1,-2 14 1421,5-2-838,0 1 0,3 5-194,0 4 0,-1 1-366,-2 10 0,-1 3 164,-3 4 1,-6 8 27,3-1 0,-8 4 72,1-1 0,-8 3-34,-3 4 0,-4 1-351,-3-1 0,-1 1 104,-3 0 0,-2-4-197,2 0 1,-2-5 0,-1 1 0,4-2-286,3-1 0,-1 0-273,1 0 1,1-3 330,6-1 0,-3-4 425,3 0 0,0-1 0,-1-2 0,-1 0 0,2 1 0</inkml:trace>
  <inkml:trace contextRef="#ctx0" brushRef="#br0">23326 5586 8713,'0'-21'18,"-4"-1"-11,1 1 1,0 1 1921,7 2-1195,7-2 1,5 8-132,5-2 1,7 1-211,4-1 1,4 2-516,7-2 1,-1 3-527,1 4 1,-1-1-188,1 5 1,-6-1 261,-6 4 492,1-5 0,-9 4 0,3-4 0</inkml:trace>
  <inkml:trace contextRef="#ctx0" brushRef="#br0">23890 5309 8714,'-17'0'0,"2"0"0,4 0 2150,0 0-1314,6 5 1,-4 5 610,6 4-546,-1 5-458,4-3 1,1 6-814,3-1 261,7 5 1,2 0-61,4 2 1,5-2-114,2-5 0,2-4-764,-1-3 0,1-3 632,3-4 1,-3-5-122,-5-9 1,-5-5 340,-1-9 1,-8-5 1075,-4-2 0,-3-7-195,-3 0 1,-4-2 416,-8 2 0,-1-2-517,-5-2 0,-1 3 121,1 4 0,0 2-1273,-1 5 0,1 6 439,0 12 1,1 4 124,2 6 0,-7 13 0,3 6 0</inkml:trace>
  <inkml:trace contextRef="#ctx0" brushRef="#br0">22858 4703 14874,'6'-27'-280,"0"-3"-70,-3 5 1,0 4 2075,4 3-129,0 5 7,-1 3-1030,-2 5 1,-4 6-641,0 3 0,-1 3 131,-2 7 1,-8 4-31,-7 7 1,-2 2 125,-1 5 1,-5 4-222,-2 3 1,-4 4-594,-4 3 1,-2-2 594,17-21 0,0 0 1,0-1-1,-1 0 70,-20 20 0,19-21 0,0 1 176,0-1 0,0 0 1,-19 16 148,7-5 0,6-1-22,5-7 0,6 1 179,4-4 0,7 1-370,3-1 0,8-3-304,3 0 1,8-1-182,6 5 0,2-2-219,5-3 0,1 3-14,2-2 1,1 2 42,0 2 0,-1-5 16,-3 1 1,-3-5 443,-7 1 1,-3-1-356,-4 1 1,-5-2 222,-3 2 0,-1-2 378,-2-1 0,-5 4 0,-1 2 0</inkml:trace>
  <inkml:trace contextRef="#ctx0" brushRef="#br0">14498 11672 8343,'-11'-5'-1604,"0"4"1494,1-2 1,3 0 217,-1 0 216,1 2 0,0-9-124,0 3 1,5 1 212,-2-1 1,3 4-10,1-5-275,0 1 0,1-2 48,3 2 1,2 2-20,4 5 1,0 1 31,-3 3 0,2 3 11,-2 7 0,2 7-169,-2 8 1,1 1 64,-4 2 1,-1 1-15,-3 3 1,0 2-13,0 4 0,0 2-256,0 2 0,0-3 97,0-1 0,0 3-323,0-6 0,4-1 11,-1-10 1,2 2 113,-1-5 1,1-5-883,6-6 1168,0-2 0,-1-1 0,1-1 0</inkml:trace>
  <inkml:trace contextRef="#ctx0" brushRef="#br0">15295 11608 8340,'-6'0'-771,"0"0"722,3 0 1,2-1 406,-3-2 107,3 1 217,1-2 70,0 4-511,0 4 0,1-1-142,3 4 1,-2 4 136,5 3 0,-1 5-227,1-2 0,1 5 1,-4 2 1,3 4 109,-3 4 0,0 4-47,0 3 0,-3-1-32,3 1 1,-3-5-60,-1 2 0,3-7 63,1 0 0,3-6-401,-3 2 0,4-7 184,-1-4 0,2-2-560,2-1 1,0-5 214,-1-3 1,2-2-399,2-1 915,-2 0 0,8 0 0,-3 0 0</inkml:trace>
  <inkml:trace contextRef="#ctx0" brushRef="#br0">16199 11470 7591,'-7'0'-890,"0"0"1830,5 0 5,-8 0-335,9 5-163,-8 1-155,8 4 0,-4 2-141,5 2 87,0-2 1,0 8-61,0-2 1,1 3-153,3 4 0,-2-1-155,5 4 1,-5 4 131,2 3 0,-3 2-4,-1-1 1,0-2 52,0 5 1,0-1-260,0 1 0,-1-3-100,-3-4 1,3-5-101,-2-2 0,2-3-449,1-5-212,0-6 1068,9-6 0,-2-15 0,8-2 0</inkml:trace>
  <inkml:trace contextRef="#ctx0" brushRef="#br0">16976 10938 10091,'5'11'902,"-4"0"-608,2 4 0,0 1 123,0 5 1,-2 4-170,3 0 0,-2 6-92,2 1 0,-3 1 48,3 6 1,-3-4-128,-1 4 1,0 0-221,0 4 0,0-5 120,0-3 1,-1-6-275,-3-5 0,3-1 26,-3-2-369,3-4-253,1-2 156,0-9 1,5-6 233,2-7 503,7-3 0,-2-5 0,3-1 0</inkml:trace>
  <inkml:trace contextRef="#ctx0" brushRef="#br0">17646 10225 8424,'0'-11'-708,"0"-4"796,0 3 1,5-2 325,2 7 0,-1 3 35,1 8 0,-4 3-188,4 7 1,-4 3 145,0 4 0,-1 5-125,-2 3 1,0 2-100,0 5 0,-2-2-4,-1 5 0,0 0-192,-4 4 0,1-4 113,-1 0 0,-2-1-207,2 1 0,2 1-381,2-5 1,1-4 257,2-6 1,0-4-714,0-3 1,2-3 79,1-4 863,-2-5 0,13-1 0,-2-5 0</inkml:trace>
  <inkml:trace contextRef="#ctx0" brushRef="#br0">18316 9385 12413,'-9'10'1750,"2"1"1,2 4-1466,5 3 1,-1 3-122,-3 4 0,3 6-60,-3 4 0,3 5 39,1-1 1,0-1-228,0 1 0,0-4 189,0 0 1,-3-1-122,-1 2 0,-1-8-201,2 1 0,2-6 331,-3-2 0,-1 0-378,2-4 0,-1-1-814,4-6-775,-4 1 1921,2 0 1,-7-1-1,3 1 1</inkml:trace>
  <inkml:trace contextRef="#ctx0" brushRef="#br0">18912 8608 9616,'-11'0'0,"4"0"-110,0 0 178,5 0 0,-3 10 372,5 8 0,0 3-252,0 8 0,0 3 94,0 3 1,0 4 220,0-3 1,0 4-175,0-1 0,0 1-520,0-1 1,0 1-104,0-4 0,-1-2-141,-3-6 1,-1 2 247,-2-5 1,-1-2-224,4-5 1,-3-2 426,4-6 1,-5 1-1,2 0 1</inkml:trace>
  <inkml:trace contextRef="#ctx0" brushRef="#br0">19401 8023 8545,'0'-22'171,"0"6"0,0 2 798,5 2 1,1 7-275,4 5 1,-3 1-54,0 6 0,-4 5-139,0 6 0,2 2-136,-1 1 0,-1 5-191,-3 3 0,0 1-159,0 2 1,-1 0 11,-3 0 0,2 4-281,-5-1 0,1 2-825,-1-2 1,-2-2 557,1 3 0,-1-3-800,-2-1 0,4-5 365,0-2 0,4-7 954,-4-4 0,-1-2 0,-2-2 0</inkml:trace>
  <inkml:trace contextRef="#ctx0" brushRef="#br0">20156 7257 16862,'0'-22'-1484,"0"1"3335,0 4-1003,5 7 1,0 6-219,2 8 0,1 3-654,-4 7 0,-1 7 386,-3 8 0,0 1-256,0 2 0,0 1-431,0 3 0,0-2 266,0 5 0,-1-4-318,-3 0 0,2-2 2,-5-1 1,3 0 2,-3 0 0,5-1-133,-2-3 1,0-6-165,0-4 1,1-4-834,3 4 1549,0-5 0,-5 2 0,-1-4 0</inkml:trace>
  <inkml:trace contextRef="#ctx0" brushRef="#br0">20965 6778 17348,'4'-16'-821,"-3"5"1,5-4 1464,-2 8 1,-2 3 379,5 4 1,-1 1-1226,1 2 1,-2 4 139,-5 8 1,0 1 401,0 5 1,-1 2-288,-3 2 0,3 1-15,-2 2 0,-2 2-100,1-6 1,0 8-6,0-3 0,3 3-553,-3-8 1,0 5 214,0-4 1,-3 4-213,3 0 0,-3-3 435,4-2 190,-1 4 1,0-6-1,-2 4 1</inkml:trace>
  <inkml:trace contextRef="#ctx0" brushRef="#br0">18890 8672 9686,'-1'-11'169,"-2"0"1,2 1-325,-3-1 1,3 0 322,1 1-98,5-1 1,0 1-1,6-1 1</inkml:trace>
  <inkml:trace contextRef="#ctx0" brushRef="#br0">18933 8587 8977,'-5'5'-453,"-1"0"1,-1-5 85,0 0 124,5 0-204,-3 0 279,5 0 63,0-5 175,0 4 150,0-8-44,0 3 475,0-5-493,0 1 1,0-1 525,0 0-449,0 1 0,0-4-39,0-1 1,0-2-232,0 2 0,0-4 102,0 2 1,4-3-111,-1-2 0,1-2 114,-4-1 0,0 0-29,0 4 0,0 3 92,0 0 0,0 4 155,0-4 0,0 5-151,0-1 0,-5 2 153,-2 2 0,1-1 52,-1 0 1,1 1-121,-1-1 1,1 2-205,2 1 0,3-1 4,-2 2 1,-2 1 17,1-1 1,1 3 73,3-3-89,-5 5 1,3-3 30,-5 5 1,3 0 96,-3 0-80,5 0 1,-4 0 11,2 0 0,3 1-203,-2 3 0,1-2 5,2 5 1,0-3 114,0 3 1,0 0 65,0 4 1,0 3 18,0 0 0,0 0 104,0-3 0,0 3-137,0 0 1,2 5 217,1-1 0,-2-1-141,3 0 0,-3 1 128,-1 3 1,0 4-157,0 0 0,0 3-49,0-3 0,1 5 5,3-2 0,-3 3-28,2 1 1,2 1-111,-1 2 0,0 1 138,0 6 0,-2-2-278,5 7 0,-4 0 241,0-1 1,2 1-123,-1-1 0,3-1 96,-4 5 0,2-5-44,-1 1 0,-3 2 23,2 2 0,-2-3-1,-1 0 1,0 1-10,0 2 1,0 2 25,0 1 1,-1 0-268,-2 0 0,2 0 265,-3 1 0,2 4-95,0-28-1,0 0 1,1 24 21,-3-1 1,3 2 30,1 2 0,-1 1 42,-3-2 0,3 2 5,0-28 0,-1 1 1,-1 0-1,1 0 72,0-1 0,0 0 1,-1 2-1,-1 0-53,3 2 1,-1 0 0,-2-3 0,0-1 47,0 2 0,0 0 0,1-1 0,1-1-54,-2 2 1,0 0-1,3 2 1,0 0 16,-1 0 1,1-1 0,-2-1 0,1 0 47,0-2 1,0 0-1,0 0 1,1 1 54,0 0 1,2 1-1,-1 1 1,0-1-70,0 2 0,0 0 0,0-3 0,0-1 3,0 2 0,0 0 0,0-1 0,1 1-24,1 1 0,-1 1 0,0-3 0,1 1 19,1 2 1,1-1 0,-2 25-117,0-28 0,0 0 0,-1 26 85,-1-3 0,0 0 194,0 1 1,0-2-112,0-3 1,0 3 85,0-2 0,0-2-81,0 2 0,0-5 134,0 1 1,1-2-415,3-2 1,0 2 253,4 2 1,0-1-320,-5 5 0,2-1-136,-1 5 0,-3 4 266,0-28 1,1 0-1,1 1 1,-1-1 76,0 1 1,0-1 0,0 1-1,-1-1-29,-1 27 0,0 0 95,0-4 1,0-9 304,0-5 0,0-5 54,0-2 0,0-4-253,0 1 1,0-11 57,0 0 0,0-1-99,0-3 0,0 0-57,0-3 0,0 3-5,0 0 1,0 0 102,0-3 0,4 0-341,-1-1 0,6 0-630,-2-3-327,2 2 0,5-4 524,0 2 1,2-2-1131,-2-5 1,-1 0 1756,5 0 0,4 5 0,5 0 0</inkml:trace>
  <inkml:trace contextRef="#ctx0" brushRef="#br0">19646 13619 8453,'0'-16'0,"-4"-4"55,1 2 0,-1-1 167,4 1 1,0-2 350,0 2 0,0 2-24,0-2 1,0 4 15,0-4 1,0 5 42,0-1 0,0 6 1029,0 1-154,0 4-932,0 8 0,1 7-355,3 9 1,-2 5 26,5 3 1,0 1-306,4 2 1,0 8-64,-1 3 0,-3 3-273,0 0 0,0-1-243,4 5 0,-1-2-1050,-3 2 1,1-3-21,-5-4 0,5-7 1731,-5-4 0,1-5 0,-2-5 0,5-1 0,5 0 0</inkml:trace>
  <inkml:trace contextRef="#ctx0" brushRef="#br0">19912 13460 8316,'-5'-16'0,"4"3"1155,-3-4 0,4 4-457,4-2 0,2 5 417,4 3 0,4-2-490,1 6 0,0-1-52,-1 4 0,-1 9-353,5 1 0,-5 11-258,1 1 1,-6 10 86,-1 0 1,-4 10-200,0 1 1,-2 3-437,-1 0 1,-4-1 413,-3 5 0,-3-6-78,0 3 1,2-10 112,1-5 1,5-8 67,-2-6 1,4-10 227,4-1 0,3-9 379,7-5 0,8-8-197,6-2 1,-1-3 148,1-2 0,4 1-381,4 0 0,-1 3 126,-3 0 0,-5 5-476,-2-1 0,-4 3-375,-3 4 1,1 1-1871,-5 3 163,-4 2 2323,-1-4 0,-8 10 0,4 1 0</inkml:trace>
  <inkml:trace contextRef="#ctx0" brushRef="#br0">20497 13343 8424,'-11'-2'1755,"0"-1"1,4 2-926,0-3 31,5 8-421,-8 2 0,8 10 741,-5 5-756,4 6 0,-5 2-152,5 3 0,-1-1-41,4 8 0,0 2-158,0 2 1,5-3-244,2-8 0,4-5-484,3-2 0,-1-9 301,4-5 0,1-12-375,3-13 0,1-8 258,-1-10 0,4-8 110,0-2 1,-4-8-101,-3 0 0,-4 0 467,4 0 1,-7-1 96,0 5 0,-5 5 489,-6 5 0,-5 9 216,-2 6 0,-7 5-354,-4 9 1,-2 7-1128,-1 7 0,0 9 671,-1 5 0,1 5 0,0 6 0</inkml:trace>
  <inkml:trace contextRef="#ctx0" brushRef="#br0">18295 13417 7610,'-1'-6'1033,"-3"3"1,3 0-83,-3 0-399,-2 2-584,1-4 0,-6 5 81,0 0 0,4 0-16,0 0 136,0 0 0,-4 3 25,1 1 0,-1 1-6,0-2 0,-3 0 25,0 4 0,-1-4-18,1 4 0,1-3-34,-5 3 1,0-3-132,-3 3 0,0-5 161,-1 2 0,0 0-179,-3 0 0,1 1-9,-4-2 1,3-2-134,-3 3 0,-1-2 110,-2 2 0,1-3-139,-2 2 0,3-1 177,-7-2 1,2 0-8,-2 0 0,3 0 6,-2 0 0,-5 0-9,1 0 1,-5 0-12,5 0 0,-2 0-50,-2 0 0,-3 0-161,0 0 1,0 0 104,3 0 0,4 0 89,0 0 0,-2 3 206,-2 1 0,0 3-133,7-4 0,-3 4 79,4-3 0,-6 1-72,2-2 0,2-2 178,-2 3 0,0-2-49,-4 2 0,4-3-96,0 3 0,4 0-69,-4 0 0,3-1-201,-3-3 0,4 4 93,-4 0 1,4-1 65,0-3 1,1 0 104,-2 0 0,7 0-104,-3 0 1,2 0 142,-2 0 0,-1 0 45,-2 0 1,5 0 162,-2 0 0,3 0-260,-3 0 0,-1 0-35,-3 0 1,3 4-93,-2-1 0,5 1 213,2-4 0,-1 0-218,-2 0 0,7 1 99,3 2 0,3-1-62,0 1 0,-1-2-52,5-1 1,0 0-171,3 0 1,1 4 83,-1-1 1,0 1-132,1-4 1,-1 4 46,0-1 1,4 1-96,0-4-99,0 0 0,0 0-329,0 0-319,5 0-290,-3 0-259,5 0 1634,0-5 0,9-1 0,3-5 0</inkml:trace>
  <inkml:trace contextRef="#ctx0" brushRef="#br0">15699 13449 8491,'-7'-16'1393,"0"1"1981,5 8-2264,-3 3-899,5 8-4,-5-3 0,-5 12 206,-8-2-66,-2 2-106,-1 2 1,-5 2-572,-3 4 304,-1 1 1,-3-1 117,-3 0 1,3 2 16,-2 1 1,3-5-1,3 3 0,8-8-8,7 0 0,3-2 19,4-2 1,9-4-30,13-2 1,12-3-991,15-1 1,7 0 183,8 0 423,2 0 0,-28-2 0,1-1 1,0 0-1,0 0 0</inkml:trace>
  <inkml:trace contextRef="#ctx0" brushRef="#br0">18976 8746 8105,'-16'0'703,"4"0"-133,-2 0-217,2 0 0,6-1-13,3-3 1,-2-1-24,2-6 0,-1 0-63,4 1 1,4-6 28,-1-2 1,2-2 109,-2-1 1,2-4-102,2 0 0,2-4 123,-6 1 0,2-3-129,-2-1 1,-1 0 167,1 0 0,-2-1-115,-1-3 0,0 3 67,0-2 0,0 7-74,0 3 0,0 2-27,0 2 1,0 4 674,0 3-592,0 7 1,0 4-338,0 6 0,0 5 114,0 10 0,0 6-203,0 11 1,1 4-11,3 7 1,-3 6-809,3 5 0,-3 0 528,-1-4 0,0-2-90,0 2 0,-4-7-129,1 4 1,-5-8 119,0-6 1,3-5 303,-3-10 0,1-9-68,-3-5 0,3-12 17,0-9 1,3-9 8,-3-12 0,5-3 133,-2-4 1,-1-6-146,2-1 0,-1-3 293,4-2 1,4 2 99,-1 3 0,7 1-126,0 6 0,1 4 179,3 3 0,2 11 221,-2 6 1,1 10-150,-1 4 1,-2 14-74,2 8 0,-3 8-4,-4 9 1,1 3-169,-4 4 0,-1 2-186,-3 2 0,0-5-324,0 1 0,-4-6 221,-3-1 0,-4-3-272,-3-4 0,1-3 170,-5-7 0,0-8 221,-3-6 1,0-4-139,-1-4 1,2-10 44,3-7 1,1-12 39,6-3 1,0-5 99,3-5 1,2 2-146,5-2 1,6 2 98,5 2 1,5 4 281,9 3 1,-1 7-101,4 7 0,-1 6 153,2 8 1,2 7 162,-3 7 0,-3 13 272,-4 8 1,-4 8-306,-7 6 1,-4 4 121,-2 0 0,-3 4-833,-1-4 0,-8-3 356,-3-4 0,-8-5-291,-2 1 0,-1-7 322,-2-7 0,-2-9-208,1-9 0,0-3-68,4-3 0,-1-9-74,1-9 1,5-10 22,1-8 1,4-5-24,0-5 1,5 2-231,3-6 0,6 4 327,4-1 1,7 3 48,4 4 1,7 11 115,3 7 0,-1 9 358,2 9 0,-1 3 9,4 8 1,-5 7 179,-2 11 1,-4 9-229,-3 8 1,-4 2 10,-7 1 1,-2 1-488,-5 0 0,-6-1 220,-4 1 1,-6-2-125,-5-2 0,-2-7 41,-1-7 0,0-4-156,-4-3 1,-1-4-69,-3-7 1,5-8-122,2-10 1,-1-5 31,2-9 1,0-6 64,6-4 1,4-9-28,7 1 0,2-1 114,5 1 0,3-2 92,4 2 1,4 1-71,11 10 0,4 4 440,2 10 1,3 0 184,1 7 0,-2 3 394,-1 8 0,0 10-210,-4 4 1,2 10 82,-5 4 0,-5 7-251,-10 4 0,2 3-171,-6 0 0,-4 3-296,-6-2 1,-7 1-21,-4-9 1,-3 0-154,-4-3 1,1-4-33,-4-4 1,4-7-171,0-6 1,-2-7 69,1-7 1,0-4-59,4-8 1,4-6 132,3-7 1,3-9 66,4-5 0,-1-4-552,4-4 1,2-1 87,6 5 1,5 0 369,5 3 1,9 3 342,-2 5 1,4 9 567,0 11 1,2 5-251,5 3 1,-2 4 494,-1 10 0,0 6-528,-4 12 1,-5 4 120,-6 6 0,-3 3-255,-4 4 1,-2 1 35,-5 0 1,-5-4-426,-2 0 1,-7-3 85,-4 0 0,-3-2-279,-4-9 1,-1-5 152,-2-6 0,-2-3-21,5-4 0,-3-5 151,3-9 0,0-5-115,4-9 0,4-6-152,3-5 1,7-6 52,4-8 0,1 1-234,2-5 0,6 5 62,5-1 1,4 4 263,7 3 0,4 6 86,2 4 1,3 12 252,1 2 0,-4 8 831,0 7 0,1 6-549,3 5 1,-10 5 300,-4 9 0,-6 6-234,-5 4 1,-3 6-268,-4-2 0,-1-2-168,-2 2 1,-8-4-203,-7 0 0,-3-2 149,-4-1 0,2-6-139,-6-4 0,4-4-74,-3-7 1,4-3-30,0-8 0,1-2-101,2-5 0,1-6 77,2-12 1,3-2-183,4-5 1,5-5 145,3-2 0,1 1 94,2-1 1,6 4 95,5-4 1,4 9 159,7 2 1,0 4 487,3 3 0,2 6-310,5 4 1,-4 5 594,1 6 0,-6 6-365,2 5 0,-2 5-27,-2 9 1,-6 6-159,-4 4 0,-5 4-90,-6-3 0,-3 4-102,-4-1 0,-1-2-226,-10-2 0,-3-5-354,-4-2 1,-4-4 269,0 1 1,2-9-222,-1-5 1,3-5 136,-3-6 1,4-5 48,-1-2 0,3-11 60,0-3 1,6-11-116,2 0 0,7-7 59,3 0 1,3-1 10,1 1 1,9-1 237,6 4 0,3 2-120,4 5 1,4 6 800,2 9 0,3 1-401,1 9 0,3 3 407,1 8 1,-6 6 39,-5 12 1,-4 7 316,-3 7 1,-7 2-653,-8 2 1,-3-1-334,-3 1 0,-8-1-93,-7 1 0,-6-2 91,-5-2 1,-1-7-35,-2-7 1,0-4 132,0-3 0,-2-7-182,2-8 1,-1-7-3,8-7 0,5-9-163,5-9 1,4-6 40,0-4 1,5-2-136,3-2 0,7 0 95,7 1 1,2 2 162,8 4 0,-1 5-625,9 10 0,-1 9 272,4 5 0,-1 7-1743,-3 7 2125,-2 10 0,-5 8 0,1 7 0,-1 4 0,0 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8658 4213 8349,'-9'-10'-946,"2"-1"1,1 1 1123,2-1 0,3 0-114,-3 1 1,3-1-10,1 0 0,0 1 124,0-1-30,0-4 175,0 3-224,0-3 0,0 7 393,0 1-163,0 5-185,0-3-74,0 15 0,1-7 5,3 8 1,2-3 36,4 3 0,7-1-16,4 1 0,10-5-14,8-2 0,13-3-21,8-1 0,-26-1 1,1 1-329,3-2 1,2 0 0,0-1 0,0 0 286,3-2 0,-1-1 0,-1 1 0,-1 0-50,-1-1 1,0 1 0,-6 0 0,0 1-73,-2 0 1,-2 1 0,20-6-115,-10 6 0,-7-1-439,-11 4 654,-9 5 0,2 1 0,-8 5 0</inkml:trace>
  <inkml:trace contextRef="#ctx0" brushRef="#br0">12062 9810 9959,'-21'-15'-330,"0"3"252,4-2 73,-3 7 1,3-3-1,-4 4 1</inkml:trace>
  <inkml:trace contextRef="#ctx0" brushRef="#br0">11849 9746 9951,'-21'0'0,"3"0"-1002,0 0 671,1-4 1,-3-2 1178,2-5 0,2-1-251,6-2 0,0 2-93,3-2 0,-1-1-216,4 0 0,1 5-485,3 3 8,0 4 0,1-1-182,3 4 1,2 1 379,4 2 0,10 0 141,5 4 0,14-5 47,7 2 1,-16-3-1,2-1-118,2 0 0,3 0 1,4-2-1,3-1-396,4 0 1,3-1-1,6 0 1,3-1 391,-16 1 0,1 1 1,1-1-1,2-1 0,1 1 1,1-1-403,3 0 1,0 0 0,1 1 0,2-2 0,0 1-1,1 0 392,2 0 0,0 0 0,0 1 0,1 1 1,0 1-1,0-1-13,-2-1 1,0 0 0,0 1 0,-1 1 0,0 2-1,0-1-9,-4-1 1,-2 1 0,1 0-1,-1 0 1,0 1-1,1 0-221,-2 0 0,1 0 1,0 0-1,0 0 1,-1 0-1,0 0 178,-1 0 1,0 0 0,-1 0 0,-2 1 0,0 0 0,-1 0 39,-3 0 0,-1 0 0,0 1 0,16 2 0,0 0-82,1 0 0,-2-1 1,-5 0-1,0 0-70,-5 1 1,0-1 0,-7-1 0,-1-1 42,-6 1 0,-1-1 1,21 0 447,-2-1 1,-11 0-389,-7 0 0,-5 2 708,-6 1 0,-4 3-699,-3 5 0,-7-5 0,-2-2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3616 14971 9800,'-1'-18'-183,"-2"0"0,2 2 312,-3-2 0,3-1 412,1 5 0,1-3-18,3 7 0,-3-3-201,2 5 0,2 3-139,-1-3 1,0 6 50,0-1 1,-2 1-193,5 2 1,-3 5 107,3 2 0,-5 3 30,2 0 1,-3 4-180,-1 1 0,0 4-37,0-2 0,-5 3-8,-2 2 0,-2-1 76,-2 0 1,-1 2 22,-2 2 1,2-3-14,-2 3 1,-1-3 75,1 0 1,-1-1-22,5 0 0,0-4-36,3-3 1,2-6-39,5-1 0,2-4-87,1 0 1,5-2 62,10-1 0,1-4 15,9-4 1,1 3-139,3-3 1,1 1 93,2-3 1,2 3-7,2 0 0,6 4-30,-3 0 0,4 1-352,1 2 1,1 0 435,5 0 0,0 0-63,1 0 0,0 4 95,3 0 1,1-1-100,2-3 0,-27 2 0,0 0 128,-1-1 0,0 1 0,1 0 0,0 0-241,-1-2 1,0 0 0,2 0 0,0 0 172,1 0 0,1 0 0,4 0 1,1 0-2,-1 0 0,1 0 1,4 0-1,0 0-313,-3 0 0,1 0 0,3 0 0,1 0 272,1 0 1,0 0-1,2 0 1,-1 0 42,3 0 0,-1 0 1,0 0-1,0 0 61,-1 0 0,-1 0 0,0 0 0,0 1-66,2 0 1,1 1 0,0 1 0,0-1 8,0 2 0,-1-1 0,1 2 1,-1-1-4,-5-3 1,0 1 0,-1 2 0,1-1 7,0-1 0,0 0 0,-1 1 0,0 1-225,-1-2 0,1-1 0,-4 3 0,0 0 151,-5-3 0,-1 1 0,0 2 0,-1-1-38,-2-1 1,0 0 0,-1 0 0,-1-1-164,27-1 0,-5 0 200,-10 0 0,-4-1 278,-2-2 1,-5-2-216,-2-2 0,-7-6 672,-4 2 1,-5-3-351,1 0 1,-3-6 375,-4-5 1,-1-1-389,-3 1 0,-1-2 206,1-5 0,-6 0-230,-5 0 0,-5 6-809,-1 5 1,-3 1 313,2 5 1,1 6-436,4 5 0,4 4 628,2 4 1,-2 7-1,0 5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10456 8204 8236,'-11'10'-293,"4"0"63,0-3 0,5-1 21,-2-3-205,3-2 323,1 9 0,0-8 141,0 5 0,0-3-146,0 3 1,0-4 161,0 5-117,0-1 0,1 2 40,3-2 0,-3-1-39,2-2 50,-2-3 0,4 4 0,1-5 0</inkml:trace>
  <inkml:trace contextRef="#ctx0" brushRef="#br0">10488 8225 8236,'-6'6'-2057,"-4"-2"2249,9-4 223,-8 0-207,7 0 38,-2 0 395,4 0-770,0-4 185,0 3-225,0-4 222,0 0 1,0 3 52,0-5 39,0 4 0,0-3-111,0 3 0,0 0 181,0-4 0,0 4 32,0-4-64,0 0 1,0-4-71,0 0 1,-4 1-51,1-1 0,-1-1 54,4-2 1,0 2-6,0-2 0,0-1-26,0 0 1,0 1-6,0 4 0,0-5 102,0 1 1,0 0-91,0 3 1,0 1 91,0-1 1,0 1-66,0-1 0,-3 4 422,-1 0-264,0 4 10,4-6-147,0 8-283,0-4 378,0 14 0,2-2-124,1 8 0,0 1-2,4 2 1,-4 7-24,4 3 1,-3 4-33,3 4 1,-5 1 13,2 6 1,-2 1 43,2 2 1,-3-2-402,2 2 1,-1-4 292,-2-3 1,3-6 35,1-4-53,-1-6 1,-2-3-100,3-9 22,-3-5 0,5-7 1,-2-3 1,-3-2 7,2-4 1,-1-6 130,-2-1 1,1-3-531,2-2 1,-2-3 171,3 1 0,-3-6-16,-1 2 1,0-3 130,0-1 0,0 0 140,0 0 0,-1 0-98,-3 0 0,3 4 166,-2 0 0,-2 4-98,1-1 0,0 0 204,0 4 0,3-3 9,-3 7 0,2 0-101,-1-1 0,1 2 168,-1-2 1,2-1-105,1 5 0,0-4 127,0 4 0,0 0-105,0 3 1,0 1-30,0-1 0,0 0 45,0 1 1,1 0 115,2 3 190,-1-2-197,2 3 226,-4-5-235,0 5-108,0 1 13,0 5 1,0 5-2,0 2 0,0 7 9,0 4 1,0 3-29,0 4 0,-1 4 33,-2 6 0,1 3-17,-1 5 1,2 3-129,1 0 1,-2 6-214,-1 1 0,2 1 248,-1-24 0,0 1 0,0 0 0,-1 0 13,2 1 1,-1 0 0,-2-1-1,1 0 100,-1 22 0,-3-6-25,4-4 1,-2-2 121,1-6 1,3 1-26,-2-4 0,1-4-72,2 1 1,0-2-35,0 1 1,0-3 37,0-7 1,0 1-114,0-5 1,4 4 902,0-4-1194,4 0-184,-2-3-405,4-6 306,-4 0 1,0-6-386,-2-3 1,-3-1-249,2-6 0,-1 4 1163,-2 0 0,0 0 0,0-4 0</inkml:trace>
  <inkml:trace contextRef="#ctx0" brushRef="#br0">14370 8523 8193,'-6'-11'0,"2"0"-346,3 1 240,1-1-155,0 1 1,0-1 153,0 0 1,4 1 42,-1-1 0,6 0 123,-2 1 1,2-5-63,2 1 0,-1 0 45,1 3 0,0-3 37,-1 0 1,0-4-95,-3 4 0,2-4 60,-2 4 1,3-3-136,1 2 0,-4-2 76,0 2 1,-4 1 129,4 4 0,-4-5-98,0 1 1,-2-4 321,-1 4 0,0-1-27,0 1 1,-1 2-26,-2-2 0,-2 1 60,-2-1 1,-1 2 213,4-2 1,-3 5 504,3 2-422,-4 0-417,2 1 5,0 1 0,2 7-51,4 1 0,0 9 115,0 9 1,0 6 31,0 9 0,0 3-128,0 7 0,0-1-375,0 5 0,0 3 281,0 4 1,0-1-185,0-2 0,3-2-74,1-3 1,3-3 135,-4-7 0,4-3-8,-3-8 1,1-7-24,-2-6 1,0-4-434,4 0 0,-4-5-181,4-2 0,-3-3-491,3-1 1,0 0-234,4 0 0,-1 0 1384,1 0 0,-5-5 0,-1-1 0</inkml:trace>
  <inkml:trace contextRef="#ctx0" brushRef="#br0">14678 8959 8156,'-10'-5'-269,"-1"3"425,0-5 0,4 4 488,0 0 10,5-3 232,-8 5-524,9-4 1,-3 6-179,4 3 0,3 3 58,1 7 1,0 3-207,0 4 1,1-1 59,2-2 0,2 2-18,-2-2 0,4 2 57,3 1 0,-2-1-14,2-2 1,3 1-62,0-5 1,3-4 49,2-2 1,0-6 110,3 1 1,3-7-87,8-7 0,-3-4 44,2-7 0,0-2-138,0-1 0,-3-4-246,0 5 0,-1 2 121,-7 5 1,0 4-146,-6-2 0,1 5-2228,-5 3 2457,0-3 0,-8 9 0,-1-4 0</inkml:trace>
  <inkml:trace contextRef="#ctx0" brushRef="#br0">20241 4405 8556,'-4'-32'543,"2"5"1,-1 1-304,6 5 1,3 2-9,5 4 140,0 6 1,-1 9-95,1 0 1,-2 2-149,-2 5 0,3 6 135,-3 12 1,2 4-233,2 6 1,-5 3-75,-3 5 0,-1-1-108,-2 1 0,-2 3 28,-1 0 0,-3 0-130,-5-3 0,-4-2-35,-3-2 0,-5-5 77,-2-9 1,-4-5 133,5-9 1,-2-5 5,1-3 1,4-11 169,-1-6 1,6-6-52,5-5 0,2-4 65,2-6 1,2-2-71,5-2 1,5 3 20,2 4 0,2 0 104,2 0 1,8 1-128,2 3 0,4 8 247,0 9 1,2 2-145,5 5 1,0 2 351,-1 5 1,1 4-139,0 8 1,-3 1 50,-1 5 1,-4 4-220,0 0 1,-5 1 1,-1-1 0,-6-3-502,-1 3 1,-2 0 227,-5-4 1,3 3-958,-4-6 0,1 1 526,-4-2 0,0 3 511,0-2 0,4-2 0,2-1 0</inkml:trace>
  <inkml:trace contextRef="#ctx0" brushRef="#br0">20858 4692 8242,'6'-15'423,"-1"3"1,1-7-354,4 5 1,6 1 142,5 6 0,4 2-208,0 5 1,3 0 98,-3 0 1,3 0-262,-3 0 1,0 5-262,-4 2 0,-2 2 99,-5 2 1,-4 4-184,-10 3 1,-10 2 369,-4 2 1,-10 4-12,-4 2 0,-4-1 490,-3 2 0,2-5-289,-3 5 0,4-7 354,4-1 1,3-4 546,7-6-110,3-1 0,15-4-296,7-2 1,17-9 112,11-6 1,10 0-1068,5-7 0,0 4 57,0-4 1,1 6 343,-5 1 0,-3 2 0,-4 5 0,0 1 0</inkml:trace>
  <inkml:trace contextRef="#ctx0" brushRef="#br0">21815 4416 8484,'-15'-22'-130,"3"6"1,-7-2 528,5 7 0,-1 0 654,1 7 1,-3 2-345,-4 5 1,0 8-224,-1 7 1,0 8-66,-3 6 0,3 4-146,-3 7 0,3 3-609,5 0 0,1 6 205,6 1 0,4 0-155,2 4 1,8-8 39,3-7 0,12-6-314,6-12 0,8-1 240,2-12 1,5-4 2,-1-11 0,-1-8 364,1-9 0,-1-5-125,1-6 1,-4-1 259,-6-2 1,-3-7 186,-5-4 0,-6-4 176,-4 4 0,-5 0-188,-6 4 0,-2-3-98,-5 2 0,-2 1-317,-8 10 1,0 3 144,-1 12 1,-1 6-872,5 7 1,0 4 291,3 4 0,2 3 490,2 7 0,2 3 0,5 4 0</inkml:trace>
  <inkml:trace contextRef="#ctx0" brushRef="#br0">22209 4714 8504,'-15'-5'2194,"6"0"-1701,-1-2 1,5-1-47,-2 4 1,5 2-154,-2 5 1,3 3-457,1 5 1,-4 1-178,1 2 1,-1-2-231,4 2 0,0 1 569,0-1 0,-5 5 0,0-2 0</inkml:trace>
  <inkml:trace contextRef="#ctx0" brushRef="#br0">22720 4299 8504,'-22'-11'0,"-1"-2"0,1 2 2025,-1 3-1271,11 8 0,-7 2 168,5 5-269,-5 1-304,7 12 0,-3 0-73,4 5 0,2 4-110,2 0 1,3 5-732,8 1 466,6 1 0,8-4-23,7 0 1,7-4-143,7 0 1,-1-4 50,1 1 0,-5-3 222,1 0 1,-2-1 412,-1 0 0,-9-1-123,-6-2 1,-5-3 92,-5-4 1,-7 0 97,-7-1 0,-10 1 51,-5 0 1,-6-4-495,0 0 1,-3-1-662,-1 1 1,4 1-1216,-1-4 1,6-1 230,-2-3 1598,2 0 0,2-5 0,0-1 0</inkml:trace>
  <inkml:trace contextRef="#ctx0" brushRef="#br0">22443 4394 8504,'-11'-27'0,"7"2"810,4 8 0,10 1 1133,12 6 0,6-1-788,11 0 1,6-2-262,12 3 1,-28 3 0,1 1-793,1 2 0,2 1 0,-2 0 1,1 0 96,0-1 0,0 1 0,-1 1 0,0 0-170,25-5 1,-8 5 273,-13-2 1,-7 3-640,-3 1 0,-7 0-996,-4 0-52,-7 0 1,-3 3-63,-8 1 0,-3 8 1446,-7-2 0,-3 8 0,-4-1 0</inkml:trace>
  <inkml:trace contextRef="#ctx0" brushRef="#br0">9286 9076 8507,'-11'-15'-147,"2"-1"-13,1-1 383,4 6-79,4 1-393,0 9 246,-5 1 1,-1 6 436,-5 5 1,0 3-104,-4 0 1,2 6-147,-4 2 1,0 2-19,-1 5 0,0 4-40,3-5 1,-2 5-43,2-4 0,5 0 158,3 0 0,4 0-322,0-4 1,6-4 42,4-3 1,9-10 11,5-1 1,7-4 93,11-3 1,3-10 142,11-4 1,0-6-398,-21 8 1,0-1 0,-1 0-1,1 0 230,3-1 1,1 0-1,-3-1 1,1 0 5,1 2 0,1 1 0,-3 1 0,1 1-148,2 0 1,-1 2 0,-4 4-1,0 0 87,-1 0 0,0 1 0,21 1 79,-5 2 0,-7 6-91,-4 4 0,-8 1 106,-5 3 0,-10-2 69,-9-1 605,-2-6 0,-2-1-160,-2-8 0,-3-10 154,-5-7 0,4-12-317,0-3 1,4-4-630,0-2 0,2-2 175,1-2 1,1 7-1039,2 0 0,5 14-181,6 7 1,-1 12 1236,4 10 0,-4 6 0,3 12 0</inkml:trace>
  <inkml:trace contextRef="#ctx0" brushRef="#br0">14593 9480 13608,'-16'-15'-1982,"-1"0"1228,3-3 1,2 6 1654,-2 5-262,2 5 0,0 3 173,-2 9 1,1 9-407,-5 6 0,5 1-6,-1-1 1,2-3-123,2 3 0,4-2-24,2-2 1,3-3 69,1-1 1,6 0-400,5 1 0,4-3 118,6-4 1,9-5-31,2-3 0,8-3 172,3-3 1,5-3-201,9-5 1,-2-4 130,-25 6 1,1 0 0,-2 1 0,1-1 124,0 0 0,0 1 0,28-5-20,-5-1 1,-5 3 297,-1 4 1,-10-1-400,-5 4 0,-6 0-210,-8 4-539,-7 5 213,-7-4 1,-5 4-28,-2-5 1,-4 0-395,-8 0 0,4 0 502,-4 0 309,4 0 1,-5 0 0,0 0-1</inkml:trace>
  <inkml:trace contextRef="#ctx0" brushRef="#br0">11456 8033 13111,'-8'0'-394,"1"0"1,4 0 370,-4 0 1,3-3-214,-3-1 0,4-3 24,-5 4 0,3-6 97,-3 2 0,0 1-16,5-1 0,-4 4 131,3-4 0,-3 3-164,3-3 0,-3 3 29,4-3 1,-2 5 29,1-2 145,3-2 3,-3 5 1,4-5 12,0 3-301,0 2 255,0-4 0,4 5 152,3 0 0,6 3-24,2 1 0,3 0-52,0-4 0,3 3 152,4 1 1,2-1-31,5-3 1,6 0 121,5 0 1,8 0-203,5 0 1,-23-2-1,0-1-200,1 0 0,0-1 1,3 1-1,1 0 50,1 0 1,0-1 0,0 3-1,-1-1 60,-2-2 1,-1 1 0,2 1 0,-1 1-42,0 0 1,-1-1 0,1 1 0,0-1 42,0 1 1,-1-1 0,0 1 0,-1 1-78,-2-2 0,0 0 0,0 1 0,1 1 70,0 0 1,1 0 0,0 0 0,1 0-6,0 0 0,1 0 0,-2 0 0,0 0 8,-2 0 1,0 0 0,-1 0 0,1-1 31,-2-1 0,0 0 1,30 1-98,-7-3 0,-3 0 104,-11 0 0,1 1 4,-4 3 1,-1 0-40,-3 0 0,-5 0-126,-2 0 0,-4 0 77,-3 0 0,1 0 161,-5 0 1,4 0-219,-4 0 0,4 0 10,-4 0 1,5 0-173,-2 0 1,0 0 139,1 0 0,-2 0-80,2 0 0,1 0 126,-5 0 1,0-2 132,-3-1 0,0 1-12,-1-6 1,-4 5 206,-2-4 1,-3 0-287,-1-4 1,-5 4 99,-2 0 0,-2 0-144,-2-4 0,-3 2 83,0 2 1,-5-2-171,1 6 1,-2-2 33,-1 2 0,3 1-51,0-1 1,4 2 143,-4 1 1,5 0 58,-1 0 0,2 0 66,2 0 1,2 0-11,1 0 0,4 1-40,-4 2 0,4 0-97,0 4 0,6 0-42,4 4 0,6-1 15,2 1 1,4-1 59,-2 1 0,3 0-17,2-1 1,-2 1 0,-3 0 1,-1-1 87,-6 1 1,0-4-195,-3 0 664,-2 0 1,-16 3-17,-7-3 1,-8 1-148,-9-4 1,1 3-226,-5-4 1,0 6-753,-4-2 0,4 2 402,0 2 102,10-1 0,-2 6 0,10 0 1</inkml:trace>
  <inkml:trace contextRef="#ctx0" brushRef="#br0">11349 8001 12304,'5'-16'-875,"-4"-3"269,3 5 1,0 0 456,0 3 1,3 0-47,-3 1 216,4 4 1,-6 1 41,5 5 408,-4 0 235,6 0 51,-8 0 303,4 0-692,-14 0 0,1 0-113,-6 0 1,-2 1 99,-2 3 0,-2-2-51,-1 5 0,-1 0-42,1 4 0,-4 0-14,0-1 1,1 1-15,2-1 1,5 1-171,-1 0 0,5 3 31,-1 0 0,7 0-192,3-3 0,4-2-35,4-2 1,6 3 11,8-3 0,7-1 55,3 1 0,3-1-158,1 1 0,-4 2 98,1-1 0,-9-3-177,1 3 1,-7-1-4,0 3 0,-3-3-142,-4 0 1,-2 4 458,-5 3 0,0 5 1,0-2-1</inkml:trace>
  <inkml:trace contextRef="#ctx0" brushRef="#br0">10339 6437 8057,'-3'48'-9,"1"0"0,1-2 0,1-1 2,-2-1 1,0 1 0,1-2-1,1 1-895,0 1 1,0-1-1,0-3 1,1 1 720,1 0 1,0 1 0,-1-4-1,0 1 168,3 1 1,-1 0 0,-1-1 0,-1 0 50,0 1 0,1-1 0,1 2 0,-1-1 54,0-2 1,-1 0 0,1 3 0,0-1-59,-2 0 0,0 0 0,0 0 0,0 0-7,0 0 0,0 0 1,0-1-1,0-1-58,0-1 0,0-1 1,2-2-1,1-1 94,0 0 1,1 0-1,1 0 1,0-1-179,2-1 1,1 0-1,-2 1 1,1-1 114,10 25 0,-11-27 0,-1 1 0,9 27 0,3-2 0,2-4 0</inkml:trace>
  <inkml:trace contextRef="#ctx0" brushRef="#br0">14359 6139 8528,'-6'0'0,"-3"0"212,3 0-111,-5 5 0,5 2-246,3 7 0,1 4 72,-2 7 1,3 7 79,-3 7 1,0 7 30,0 4 1,-1 8-149,3-27 0,1 1 0,-1 5 0,-1 2 162,0 5 1,-1 1 0,-1 0 0,0 2-421,2 4 0,-1 1 1,0 0-1,-1 0 386,0 2 0,-1 2 1,1 0-1,1 1 9,0 0 0,1 0 1,0-1-1,1 0-130,1-6 0,2-1 0,1 1 0,1 0 52,0-2 0,1-1 0,0 1 0,1-1-376,1-1 0,-1 0 0,0 0 0,1-1 297,-1 0 1,0-1-1,0 2 1,0 0 129,-2 4 0,1-1 0,2-1 0,0-1 0,-2 2 0,-1 1 0,-1 1 0</inkml:trace>
  <inkml:trace contextRef="#ctx0" brushRef="#br0">12360 2362 8474,'0'-16'-388,"-4"-1"-49,1 3 0,-5 2 339,5-2 1,-1 6 166,4 0 1,0 1 738,0-3-503,0-1 0,0 0 297,0 1 1,0 3-134,0 0 1,0 3-65,0-3 1,0 3 285,0-3 41,0 5-627,0-3 53,0 5 1,0 6 199,0 5 0,0 2-90,0 8 0,0 3 20,0 8 1,-4 5-51,-3 6 0,-6 4-77,-2 6 0,0 2-307,1 2 0,1-2 118,4-25 1,0 0-1,-4 25 51,-1-2 1,3-6-165,4-8 0,2-6-471,5-4 0,0-9 347,0 1 0,6-10-412,5 0 1,1-8-116,6 1 792,-5-3 0,11-1 0,-1 0 0</inkml:trace>
  <inkml:trace contextRef="#ctx0" brushRef="#br0">12764 2766 8507,'6'-4'-8,"-2"1"8,-4-4 0,2 5 1023,1-2 0,1 3-235,6 1 1,0 0-134,8 0 0,-4 0-484,3 0 0,5 4 80,3-1 0,3 1-271,-3-4 0,4 0 118,0 0 1,1 0-2017,2 0 1918,5 0 0,-4 0 0,4 0 0</inkml:trace>
  <inkml:trace contextRef="#ctx0" brushRef="#br0">13923 2256 8431,'-10'-22'0,"0"1"978,3 0 1459,-2 4-2162,7 7 0,1 11-10,5 9 1,-1 6 134,-3 5 0,0 6-138,0 5 1,0 5-273,0 5 1,-1 5 76,-2-1 1,-1 6-326,-7 1 1,2 4 128,1-27 0,-2 0 0,0 1 1,-2-1-246,-2-1 0,-1-1 1,0-1-1,-2-2-518,-18 21 0,2-8 415,-3-6 0,3-11 99,1-10 1,1-5-20,-1-6 1,4-10 313,4-4 0,6-6 191,4-5 1,3-5 370,4-6 0,2-3-69,5 4 1,3-1 344,4 4 0,5 1 87,9 3 1,8 2-435,3 5 0,11 9-335,-1 5 0,4 5 35,1 2 1,0 4-33,2 3 0,-1 11 120,-6 3 0,-4 8-134,-2-1 1,-5 6-26,-2 2 1,-4-1-154,-8-3 0,-6-1-515,-7-3 1,-4 2 322,-4-5 0,-2-5-748,-5-6 0,1-2 109,-1-1 947,1-1 0,-1-4 0,0-1 0</inkml:trace>
  <inkml:trace contextRef="#ctx0" brushRef="#br0">14402 2788 8306,'5'-16'1424,"-4"5"0,13 0-783,0 7 0,13 3-894,5 1 0,2 1-125,-2 3 1,-4 2-261,-4 4 1,-6 1 238,-4 0 0,-5 3 69,-2 0 0,-5 5 4,2-1 0,-9 2 68,-6 1 1,-4 0 233,-6 1 1,-4-2-101,0-3 1,0 2 1386,4-4 0,1-1-656,2-4 0,6 0 2254,5-3-1848,5 2 1,6-7-135,11 1 0,6-3-675,7-3 0,2-2 53,9-2 0,-4-3-1467,4 3 0,-3-2 1210,3-2 0,-5 1 0,3-1 0</inkml:trace>
  <inkml:trace contextRef="#ctx0" brushRef="#br0">15646 2426 8359,'-16'-32'2493,"0"5"-1758,6 2 0,-1 7-10,0 4 0,4 7-236,0 3 0,0 9-359,-3 6 0,-6 5 233,-2 9 0,-5 6 102,-2 4 0,-3 9-323,3-1 1,4 5-298,3-2 0,6 4-222,1-4 0,5 0 323,6-3 1,10-3-334,4-5 0,10 0 183,4-11 0,4-5 67,3-8 0,0-5-73,4-6 1,0-2 87,3-6 0,-3-3 113,0-11 1,-8-4 14,1-2 1,-8-4 321,-3-3 1,-6-3-103,-8-5 1,-2-1-28,-5-2 1,-9 3-260,-6-3 1,-5 3 617,-5 4 1,2 2-340,-6 5 0,6 5-317,-2 2 0,4 9-376,3 5 1,3 2-656,4 5 1,5 2 1128,1 7 0</inkml:trace>
  <inkml:trace contextRef="#ctx0" brushRef="#br0">16199 2756 8387,'0'-16'1444,"0"8"180,0-3 1,3 8-1307,4-1 1,0 4-291,7 4-124,-2-3 50,-1 9 1,-2-4 45,-2 4 0,3 1 0,-4-1 0</inkml:trace>
  <inkml:trace contextRef="#ctx0" brushRef="#br0">16529 2703 8456,'-15'-16'-15,"3"1"6892,-2-3-5142,7 3 0,2 8-2215,5 0 0,0 3 328,0-3 0,0 3-16,0-3 0,0 4-338,0-4 1,0 3-527,0-3 1,1 1 816,3-1 1,2-6 236,4 2 1,1-2-444,0 3 1,0-1-822,4 0 1,1 1 1018,5-1 0,1 5 6,-1 3 0,4 1 1306,0 2 0,-1 10-341,-2 4 1,-6 10-41,-2 4 1,-7 8-174,-3 3 1,-3 6 111,-1 1 1,-9 1-92,-5-1 0,-7-2-20,-3 2 1,-4 0-1135,-3-3 0,-1-4 453,0-11 0,5 0-1796,2-6 1,0-3 295,4-9 1645,2-4 0,13 4 0,1-5 0</inkml:trace>
  <inkml:trace contextRef="#ctx0" brushRef="#br0">16987 2468 8336,'0'-20'0,"0"3"0,1 6 2142,2 7 0,7 9-974,4 6 1,5 2-526,-1 8 1,0-1-213,0 9 1,2 3 97,-2 3 1,6 5-180,0-1 1,6-1-440,-2 1 0,3-5 344,1 2 0,-5-4-33,-2-4 1,-8-2 850,-7-5-615,-4-4 1,-12-3-69,-4-7 0,-11 1-87,-7-4 1,-4 0-1622,-3-4 0,2 0 232,-3 0 0,3-2-1337,1-1 2423,0-3 0,2-4 0,1 1 0,4-2 0,3-2 0</inkml:trace>
  <inkml:trace contextRef="#ctx0" brushRef="#br0">17157 2500 8188,'-17'-15'3068,"7"-2"0,6-3-1516,8 3 0,9 1-283,11 6 0,12 3-612,10-1 0,1 5 156,-1-4 0,-2 4-598,2 0 1,-2 2-83,-2 1 1,2 0-815,2 0 1,-10 1-1199,-1 2 0,-14 2 1902,-3 2 1,-5 7 0,-2-2-1</inkml:trace>
  <inkml:trace contextRef="#ctx0" brushRef="#br0">15614 3405 8253,'-15'-17'849,"3"-3"1,0 5-284,5-3 1,5 6 8,-2 5-40,3 5 608,6-8-94,-4 9-586,9 1 1,-9 10-246,2 4 1,-2 5 15,-1-2 1,0 7-390,0 1 1,0 4 195,0 0 0,0 2-315,0 1 1,-1-1 210,-2 1 1,0 0-323,-4 0 1,4 0 234,-4 0 1,3-5 109,-3-2 0,5-4 35,-2-3 0,3-3 300,1-4 0,6-5-178,4-2 1,12-4-52,10-4 1,5-3-634,10-7 1,12 2 142,-24 5 1,1 0 0,0 1 0,2 0 41,2 0 0,2 1 1,0 2-1,1 0 157,1 1 0,0 1 1,3 0-1,0 1 75,-1-1 1,0 2 0,-3 0 0,-1 1 66,-1 0 1,0 0-1,-3 2 1,-1 0 172,-1 0 1,-1-1 0,0 0 0,0 0-46,-1 1 0,-1-1 0,24-1 68,0 2 0,-11-4 404,-4-4 1,-3 1-190,-3-8 1,-8 3 509,0-6 1,-9-3-158,-4-1 0,-4-2 50,0-1 1,-2 0 533,-1 0 1,-3 3-338,-1 0 1,-3 4 131,3-4 1,-3 9-594,-1-2 1,-1 3-806,-3-3 1,2 2 223,-5 2-598,0-3 0,-4 5-598,0-2 0,1 3 1310,-1 4 0,0-5 0,1-1 0</inkml:trace>
  <inkml:trace contextRef="#ctx0" brushRef="#br0">7733 7842 8400,'-5'-26'0,"0"4"688,-2 1 0,-1 1-194,4 6 0,0 4-147,0 7 0,-2 4 6,-4 6 0,-6 10 73,-2 11 1,-2 4-229,-1 3 1,0 7-255,0 4 0,0 4 111,4-4 1,3 0 83,6-4 1,4-1-456,4-6 1,7-2 134,7-12 1,5-6-297,13-12 1,0-8 148,10-5 1,-3-10-29,4-9 0,-2-5 75,-5-1 1,-1-6 136,-3 2 0,-6-1 455,-5 1 0,-5 0-155,-9 7 1,-4 3 90,-6 7 1,-8 11-58,-7 3 1,-3 7-838,-4 5 0,3 8-35,-3 9 682,3 0 0,-3 8 0,0-1 0,0 5 0</inkml:trace>
  <inkml:trace contextRef="#ctx0" brushRef="#br0">8211 8055 8568,'-15'-11'-14,"3"0"1,-3 5 1147,4 3 0,1 6-441,-1 4 0,1 4-1133,3 3 1,-1-1 439,5 5 0,-6 0 0,3 3 0</inkml:trace>
  <inkml:trace contextRef="#ctx0" brushRef="#br0">8382 7863 8423,'-5'-32'2468,"4"4"-1913,-3-1 1,14 10 526,7 2 0,5 7-387,6 3 0,-2 5 426,6-2 0,-3 3-475,7 1 0,-3 11-1147,-1 6 0,-5 6 247,-2 9 0,-7-5 83,-4 8 1,-4-4-500,-3 5 0,-2-2 406,-5 1 0,-6-3-42,-4 0 1,-5-1-17,-2-6 1,-3-2 434,2-5 0,6-4-210,1-7 31,8-2 0,5-10-257,12-2 0,9-7-574,12-4 1,3-2 347,5-1 211,4 0 1,-3-5 0,3-1 0</inkml:trace>
  <inkml:trace contextRef="#ctx0" brushRef="#br0">8967 7874 8423,'-22'-22'0,"6"6"2902,2 2-853,6 7-1046,4 2 0,6 5-467,5 0 1,10 1-68,11 3 0,8 1-167,3 6 1,2 3-659,1 0 1,-4 5 311,-2-1 1,-4 2-223,-4 2 1,-3 2-129,-7 1 1,-9 4-586,-9-5 0,-12 1 299,-13-4 0,-3 0-112,-11-4 1,1-1-125,-1-6 0,3-4-22,4-2 839,0-3 1,5-11 0,1-1 0</inkml:trace>
  <inkml:trace contextRef="#ctx0" brushRef="#br0">9084 7757 8448,'-5'-22'1851,"4"6"0,1 2-874,7 7 1,8-2 679,6 6 0,5-4 444,6 3-1463,5-4 0,4 5-1296,5-4 1,6 5 657,-6-2 0,3 3 0,-11 1 0</inkml:trace>
  <inkml:trace contextRef="#ctx0" brushRef="#br0">7616 6778 8560,'-6'-26'1917,"2"0"-1486,8-3 1,5 9-384,5 10 1,1 5-75,-5 8 0,-4 8 504,-2 7 0,-3 8-315,-1 6 1,0 4-538,0 7 0,0-1-18,0 1 1,-1-5 190,-3-3 1,2-2-235,-5-1 1,0-2 133,-4-5 0,-1-5 357,-2-10 1,1-4 134,-5-2 0,4-9 457,-4-5 1,5-7-282,-1-8 0,7-2 173,4-5 1,1-2 361,2 2 1,5 2-299,2 9 1,9 5-241,5 1 1,5 5-83,6 3 1,4 3-305,3 8 1,6 4-15,1 10 1,4 1-1066,-4 9 1,-5 0 213,-5 4 1,-4 4-188,-4-1 1,-8 1 1073,-9-5 0,-2 4 0,-7-3 0,-7-5 0,-6-3 0</inkml:trace>
  <inkml:trace contextRef="#ctx0" brushRef="#br0">8360 6682 13450,'0'-21'-1282,"0"4"1447,0 3 519,0 2 295,-4 6 1,-2 11-153,-5 9 0,-3 7-319,0 8 1,-4 4-744,4 9 0,-4 6-261,4 1 0,-4 3 2,4 2 0,0 2 223,3 1 1,0 2-60,1-6 1,4-2-216,2-8 0,3-5-742,1-3 0,0-4 1287,0-6 0,4 0 0,-1-10 0,0-2 0,-2-4 0</inkml:trace>
  <inkml:trace contextRef="#ctx0" brushRef="#br0">8562 6927 8362,'16'-43'1925,"3"10"-1492,9 5 0,2 9 360,9 5 0,-2 5-248,2 2 0,-2 6 502,-5 1 0,-5 9-678,-2 9 0,-4 8-547,-3 6 1,-4 1-511,-7 6 0,-2-1 437,-5 1 1,-5 2-16,-2-2 0,-7-2 157,-4-1 0,-1-8 297,2-3 1,-2-7 237,4-4 260,6-2 1,7-7-169,9-1 1,9-6 312,13-2 1,7-3-2301,7 3 0,1 1-831,5 3 2300,-4 0 0,5 3 0,-1 1 0,6 0 0</inkml:trace>
  <inkml:trace contextRef="#ctx0" brushRef="#br0">15880 6778 8588,'-10'-16'969,"4"5"0,1-5 393,5 6-723,0-1 1,5 7-345,2 8 0,-2 8-69,-2 13 0,-2 3-97,-1 7 0,0 7-280,0 4 1,-6 5-1239,-4-2 0,-6 7 1124,6-27 1,-1-1 0,-14 23-358,0-9 0,-4-6 63,1-12 1,0-4 766,0-9 1,1-6-241,-2-5 0,3-10 313,5-7 0,5-5 263,1-2 0,8-2 593,4-3 1,2 0-12,1 4 0,6 0-185,4 4 1,7 4-733,8 3 1,5 3 93,6 4 1,7 2-352,0 5 1,5 5-204,-1 2 1,-2 4 132,-6 3 1,-3 6-478,-4 5 0,-6 1-925,-5-1 0,-9-1-1816,-8 4 3336,-3-4 0,-1 4 0,-2-2 0,-6 2 0,-3 1 0</inkml:trace>
  <inkml:trace contextRef="#ctx0" brushRef="#br0">16508 6820 9867,'5'-32'726,"1"6"1553,4 5-505,1 5-243,-5 10 1,-6 3-577,-7 10 0,-8 5-399,-2 9 1,-3 7-535,-2 4 1,0 4 97,-3 7 0,3 1-285,-3 2 1,1-1 264,-1 4 0,2 1-116,-6 3 1,16-25 0,-1 1-167,0-1 1,0 1 0,0-1-1,2-1-636,-9 23 1,4-4-817,3-7 1,3 0 807,4-7 1,2-6-2572,5-8 3397,0-5 0,-4 2 0,-2-4 0</inkml:trace>
  <inkml:trace contextRef="#ctx0" brushRef="#br0">16582 7374 8445,'-4'-11'-251,"2"0"0,-2 1 167,4-1 1,0 0 1178,0 1 0,1 3-72,2 0 0,3 3 171,5-3 1,1 5-429,2-2 1,3 3 174,4 1 0,1 1-785,3 3 1,-4 6 39,1 8 1,-2 3-343,-6 4 0,-5-1 201,-5 4 0,-3 0-535,-1 4 1,-8-1 116,-3-3 0,-10 0-268,0-4 1,-3-2 435,3-1 1,1-4 296,2-7 1,3-4-129,4-2 0,6-3-58,5-1 1,11-5-495,10-2 0,10-2 277,8-2 1,2 4 300,2 0 0,-1 0 0,1-4 0</inkml:trace>
  <inkml:trace contextRef="#ctx0" brushRef="#br0">17242 7171 9593,'-11'-10'344,"1"-6"1,4 8 2058,2-3-1851,3 8 1,7-2 115,4 5 1,7 0-364,8 0 0,-2 4-234,6-1 1,-6 6 193,2-2 0,-2 2 20,-2 2 1,-1-1 21,-2 1 0,-8 3-9,-6 0 1,-4 5 28,-4-1 0,-6 1-101,-8-1 0,-2-2-2202,-1-2 0,1-5 758,2 1 0,3-3 1529,4 1 4,5-4 0,6-4 391,7 0 0,8 0-11,7 0 1,4-1 158,6-2-844,0 1 0,4-7 0,2 3 0</inkml:trace>
  <inkml:trace contextRef="#ctx0" brushRef="#br0">17710 7065 8446,'0'-15'1978,"5"-1"-1533,2-1 0,2 2 1160,2 8 0,-1 3-716,1 4 0,-5 3-215,-3 8 0,-1 3-305,-2 14 1,0 4-442,0 4 0,0 3-220,0-4 1,1 2-554,2-2 1,3-2-463,5 3 0,4-4 737,3-4 1,2-7 180,1-6 0,1-8-46,-1-4 0,0-7 1365,0-7 0,-4-9-343,-3-9 0,-3-6 191,-4-4 0,-2 1-71,-5-1 0,0 1 430,0-1 1,-5-5-930,-2 5 0,-3 2 63,0 8 1,-1 4-1154,0 8 1,1 3 618,-1 6 1,5 5-1983,3 6 2245,2 3 0,-4 14 0,-1 3 0</inkml:trace>
  <inkml:trace contextRef="#ctx0" brushRef="#br0">18199 7310 8346,'0'-22'0,"1"2"2829,3 3 0,2 6-1383,4 7 0,5 4-2082,-1 4 0,1 2 178,-1 5 458,-2-1 0,8 6 0,-3 0 0</inkml:trace>
  <inkml:trace contextRef="#ctx0" brushRef="#br0">18518 6969 8348,'10'-32'1404,"11"3"321,14 4 1,6 10-383,1 11 1,-1 5-651,-2 6 1,3 3 306,-3 11 1,-7 3-401,-4 8 0,-10 3-986,-8 1 0,-4 4 68,-6-1 0,-3-3-103,-8 0 0,-7 1-143,-13-2 0,-6 4-15,-2-4 1,2-4 373,2-6 1,4-4 5,6-3 1,5-4 599,10-7-455,4 3 0,12-10 186,11 0 1,14-5-668,12-6 1,5 1-959,9-1 0,1-3 1493,-28 7 0,0 0 0,1-1 0,1 0 0,-2 1 0,0 0 0,1-1 0,0 0 0</inkml:trace>
  <inkml:trace contextRef="#ctx0" brushRef="#br0">19146 7054 8466,'1'-10'628,"2"-1"0,5 2-314,6 2 0,3 3 735,8 8 1,2 6-386,5 8 0,0 8 699,0 6 0,0 4-842,0 7 0,-8-2 5,-3-2 0,-12 3-290,-2-3 0,-7-1-100,-7 1 0,-6-9-130,-11 2 0,0-12 124,-4-2 0,4-5-540,-1-2 1,4-5 226,3-3 1,6-2-1519,5-1 1,5-2 524,-2-5 1176,8 0 0,6-18 0,7 3 0</inkml:trace>
  <inkml:trace contextRef="#ctx0" brushRef="#br0">19380 7001 9285,'-17'-15'2110,"7"3"-546,6-2 0,10 6-755,8 0 0,5 6 1390,13-1 0,2 1-1061,9 2 1,4 5-1164,3 2 0,3 3-337,4 0 0,-4 4 362,0 1 0,-24-6 0,0 1 0,25 6 0</inkml:trace>
  <inkml:trace contextRef="#ctx0" brushRef="#br0">18274 8618 8355,'-21'-17'3051,"4"-1"-2206,-3 5 0,13 5-831,-1 11 1,3 11 92,1 11 0,-3 8 95,3-1 1,1 7-50,3 0 1,1 4-237,3 3 0,6 0-110,8 0 1,3-2-489,4-12 1,7-4 278,7-10 1,2-4 26,2-7 0,-1-8 296,1-10 1,3-10-327,0-11 0,-1-8 556,-25 18 0,-1-2 1,-2-2-1,-1 0 89,12-27 1,-7 0-69,-11 24 0,1 1 0,-2-2 0,-2-1 384,8-25 0,-5-2 436,-6 12 0,-3 5-696,2 10 1,-5 1-20,-1 9 0,-6 2-637,2 8 0,1 2 336,-1 2-576,5 2-311,-3 5-495,5 0 1010,5 0 1,-3 0 328,5 0 1,-4-5 552,0-2 0,2-2-118,-2-2 376,1 0 1,-5 1 30,-3-1-269,-2 0 1,-4 2-176,-1 2 0,0 2-62,1 5 0,-1 0-122,1 0 0,2 5-287,1 2 0,1 4 26,-1 3 0,-1-2 80,5 2 1,-2-1 360,1 1 1,3-1-174,-2 5 1,0-5 140,0 1 1,1 2 64,-1 2 0,-3 6 111,-1 1 0,-3 9-255,0 1 0,-2 13-162,-2 8 0,6-24 0,-1 1-400,-1 6 0,-1 1 0,2-1 0,0 2 336,0 1 0,1 1 0,1-3 0,2 0 54,-1 0 0,1-2 1,0-1-1,1-1-161,1-1 0,2 0 1,-1 23-645,5-1 1,3-13 360,5-2 1,3-1-3479,0 1 3878,5-4 0,-5 0 0,3-3 0,-3 4 0,0 3 0</inkml:trace>
  <inkml:trace contextRef="#ctx0" brushRef="#br0">19337 8438 8447,'-10'-22'-76,"4"1"284,2 0 1,3 3 403,1 0 0,5 5-184,2-1 0,1 2 580,-1 2 60,-2 4-631,0-4 0,-5 10-249,0 0 1,-5 10 82,-6 7 0,-4 8 201,-3 4 1,-6 6-62,0 4 0,-1 4-349,4 3 1,4 6 96,3 5 0,8-27 0,1 1-23,1-1 1,1 0-1,1 28-112,9-1 1,7-7 131,14-4 1,9-7-512,9-4 0,5-11 229,-1-6 1,-3-5-1498,-1-3 1,-5-4 156,-5-2 1466,-10-3 0,-5-1 0,-7 0 0,-2 0 0</inkml:trace>
  <inkml:trace contextRef="#ctx0" brushRef="#br0">19667 8597 8354,'0'-10'-248,"0"-1"0,-1 0-856,-3 1 1207,3-1 0,-4 0 645,5 1 0,0-1-149,0 0 0,0 4-161,0 0 1,-1 1 275,-2-1 1,1 1-243,-1 3 0,-3 2 185,-1-3 1,-3 4-245,0 4 0,-2 6-386,-2 8 1,-3 7 108,-4 3 0,-2 4-97,-1 4 1,6-5-596,0 1 0,5 0 323,3-3 0,4-7-519,2-1 1,9-8 300,5-2 0,11-6 134,7-9 1,4-8 210,3-9 1,-2-1 191,3-7 0,-4 1-154,-4-4 1,-2 0 103,-5 0 0,-5 5-401,-6 2 0,-4 4 149,-6 3 0,-1 4 216,-2 7 0,-3 2 0,-5 5 0</inkml:trace>
  <inkml:trace contextRef="#ctx0" brushRef="#br0">19805 8789 8262,'-10'-16'2118,"4"5"-1442,2-4-1045,3 4 169,1 5 200,0 1 0,5 5 0,1 0 0</inkml:trace>
  <inkml:trace contextRef="#ctx0" brushRef="#br0">20018 8427 8326,'0'-11'10,"0"5"-10,0-3 1235,0 8-237,0-4-179,0 5-156,0 9-318,0-1 1,0 12 323,0-3-369,0 4 1,-5 1-236,-2 3 1,1 2-280,-1 5 1,0 0-812,-4 0 0,-3 1 655,0 2 1,-5-2-894,1 3 1,2-3 530,-2-1 1,2-6-158,-2-5 889,2-4 0,6-11 0,-1-2 0</inkml:trace>
  <inkml:trace contextRef="#ctx0" brushRef="#br0">19858 8821 8326,'17'-16'10,"3"0"-45,-2-6 229,7 1 1,-2 5 118,6 1 0,-5 5-22,5 3 1,-2-2 105,1 6 0,-1-1 8,-2 4 1,-6 5 138,2 2 0,-8 6-297,-2 1 1,-6 5-51,-9-1 1,-3 3 77,-7 4 1,-3-2-33,-4 1 0,0-5-124,0-1 1,3-5 171,0 1 1,5 0-816,-1-3 458,2 2 0,11-12-825,5 3 0,13-4-66,8-4 1,6-5-1431,4-5 2387,3-1 0,9 0 0,2-2 0</inkml:trace>
  <inkml:trace contextRef="#ctx0" brushRef="#br0">19082 8842 8366,'-21'0'0,"4"-1"2444,3-3-1711,2 3 0,7-7 450,5 4 0,11 1-632,10 3 0,10-5-501,8-2 1,4 2-186,3 2 0,2 1-213,5 2 1,0-4 0,1-2 0</inkml:trace>
  <inkml:trace contextRef="#ctx0" brushRef="#br0">19050 8182 8339,'-5'-10'162,"3"-2"115,-5-2 0,4 2 104,0-2 0,1 2 695,-2 1-125,3 0-289,-4 1-595,5 4 1,0 6 122,0 7 1,0 8-210,0 7 0,0 4-162,0 6 0,0 1-254,0 2 0,0-2-184,0 3 0,1-2 619,3 1 0,2-1 0,4 2 0</inkml:trace>
  <inkml:trace contextRef="#ctx0" brushRef="#br0">20752 8448 8405,'-5'-10'0,"4"-1"0,-3 0 0,3 1 894,1-1-332,0 0 1,5 2 146,2 2 0,2 2-340,2 5 0,4 1-81,3 3 0,2 6-250,2 8 1,1 7 71,-2 3 1,2 8-363,-9 3 1,-3 6 100,-4 1 1,-6 5-613,-1-2 1,-11 2-294,-10-1 1,-6 1-76,-9-5 1,-1-2 320,-6-9 810,5-4 0,-3-10 0,4 0 0,3 1 0,3-1 0</inkml:trace>
  <inkml:trace contextRef="#ctx0" brushRef="#br0">21422 8789 8429,'0'-22'0,"0"6"0,0 2 0,8 7 2412,3 3-1540,7 3 0,-3 6-672,3 2 0,2 2-78,-3 2 1,-1 4-1138,-2 3 0,-2-2 494,-2 2 0,3 0-333,-2 3 0,1-4 420,-9-3 1,1-2-4,-4-2 267,0 1 613,0-5 0,1 2-443,3-4 0,6-1 0,7-3 0</inkml:trace>
  <inkml:trace contextRef="#ctx0" brushRef="#br0">18614 8023 8555,'-21'-10'79,"4"3"0,3-8 148,7 4 0,2 0-194,5 1 0,5 3 229,2 0 1,6 0 46,1-4 1,5 4-82,-1 0 1,3 3 34,4-3 1,1 5-368,2-2 1,3 3 128,-3 1 1,3 0-297,1 0 1,3 1 116,1 3 0,-1-2-681,-3 5 0,0-3 835,0 3 0,5 0 0,0 4 0</inkml:trace>
  <inkml:trace contextRef="#ctx0" brushRef="#br0">19050 7714 8346,'0'-21'459,"0"-1"-165,5 1 1,-3 1 162,5 2-504,0 3 88,-1 4 1,-1 4 350,-5 0 44,0 5-120,0-3 0,-5 6-96,-2 3-110,-7 6 0,0 8 84,-8 7 1,2 2-126,-8 5 0,0 5-321,-4 2 0,0 3-87,0 4 1,2-1-179,-2 5 0,8-9 250,-5 2 1,7-8-464,4 1 0,3-8-193,4-3 923,5-2 0,1-5 0,5-3 0,0-6 0</inkml:trace>
  <inkml:trace contextRef="#ctx0" brushRef="#br0">18550 7895 8294,'0'-27'684,"2"2"86,6 7 0,9 4 1,15 7 1,6 2-263,8 5 0,5 1-633,-21 1 0,0 0 0,27 4 294,-25-1 1,0 0 0,24 11-661,1 2 1,-4 6 489,-3 5 0,-7 2 0,-7 0 0</inkml:trace>
  <inkml:trace contextRef="#ctx0" brushRef="#br0">1798 5363 8302,'-22'-22'136,"6"2"-69,2 2 1,5 4 496,2 7-315,5 2 0,-8 16-22,3 7 0,-2 4-37,-2 10 1,2-1-273,2 8 0,2 0 122,5 4 1,0 3-201,0 0 1,2-4 89,5-3 0,5-9-216,9-2 1,1-10 34,-1-7 1,1-5 135,3-6 0,-2-6 108,2-5 0,-3-4-56,-1-7 0,-3-2 382,0-1 0,-2-4-103,2 5 1,1-1 70,-5 3 0,5 6-18,-1 2 1,1 7-4,-2 3 1,3 3-161,-2 1 0,2 5 13,2 2 0,-1 3-211,0 4 0,-1-3 82,-2 0 1,1-2-43,-5-5 0,0-3 86,-3-8 0,-4-6 130,0-12 0,-5-3-142,2-8 0,-3 1 87,-1-8 0,0 2-15,0-9 1,0 5 15,0-1 0,0 7-863,0 4 0,1 9 402,3 8 0,2 4-827,4 10 1178,1 10 0,0 6 0,-1 9 0</inkml:trace>
  <inkml:trace contextRef="#ctx0" brushRef="#br0">2755 5331 8298,'-11'-10'0,"4"3"2419,0-7-683,5 2-1226,-3 6 1,1 7-213,1 10 1,-4 1 20,3 6 0,-3 1-80,4 5 1,-5-1-759,5 2 0,-1 1 298,4-2 1,0-2-453,0-5 0,0-4 272,0 2 1,2-5 14,1-3 1,3-2 144,5-5 0,0-9 25,4-6 1,-4-3 547,4-4 1,0 0-186,-1-3 1,2 4 767,-2-1 1,-1 2-408,4 6 0,-2 0-141,2 3 0,-2 2-262,2 2 0,-3 3-441,4 8 1,-4 2-281,4 4 1,-4 6 369,4 1 0,-5 2-1205,1-1 1,-2-3 1450,-1-4 0,4 0 0,2-1 0</inkml:trace>
  <inkml:trace contextRef="#ctx0" brushRef="#br0">3138 4990 8298,'0'-32'0,"0"5"0,0 2 2110,0 8-503,0 1-148,0 6-1004,0 4 1,3 2 27,1 8 0,5 3-54,2 7 1,0 7-524,3 8 1,-2 6 174,-2 4 0,2 7-645,2 4 1,-2 1 328,2-2 1,-5 2-753,-2-5 1,0 5 380,3-1 1,-3-8-70,1-3 1,-6-9-266,1-5 0,2-8 354,-1-2 1,0-10 585,1 0 0</inkml:trace>
  <inkml:trace contextRef="#ctx0" brushRef="#br0">3563 4586 8164,'0'-38'717,"0"3"195,0 6 0,5 8-510,2 7 0,3 7-321,0 3 0,1 8 881,-1 3-556,1 7 0,3 7-132,0 8 1,5 7-192,-1 7 1,1-1-590,-1 4 0,1-1 499,-5 1 0,1-1-533,-1 5 0,-3-10 210,0-1 1,-5-9 145,-6-5 1,-2-4 103,-1-3 0,-8-7 334,-7-3 0,-6-6 585,-5 1 0,-3-1-410,-3-2 1,7 3 531,-1 1 0,7 3 816,4-4-1890,7 6 1,13-3-7,8 4 0,11 1-60,11 0 0,13-2-222,8-2 1,-23-4 0,1-1-757,29-2 0,-29 0 1,-1 0-2352,31 0 3508,-30 0 0,0 0 0,26 0 0,2 0 0,-2 0 0,0 0 0</inkml:trace>
  <inkml:trace contextRef="#ctx0" brushRef="#br0">4765 4288 8389,'-10'-21'0,"4"1"0,2 2 331,3 2-117,1 1 0,0 7 40,0-3 627,0 3-21,0 2-259,0 1-544,0 15 1,5-2 49,2 10 74,2 4 0,2 5 30,-1 5 0,5 4-38,-1-1 0,1 2-504,-1-2 1,-2 2 229,2 2 0,2 5-750,-2-5 0,0 3 429,-3-6 0,-5-2-589,-3-6 0,-3 1 1011,-3-8 0,-13 3 0,-6-8 0</inkml:trace>
  <inkml:trace contextRef="#ctx0" brushRef="#br0">4584 4490 8389,'-11'-42'0,"1"-1"-2,10 0 1,10 7 138,4 4 0,11 6 19,6 8 1,7 3-226,8 4 0,4 5 521,7 3 0,-3 1-178,3 2 1,1 6-57,-2 5 0,0 1-2,-6 6 0,-8 3 4,-6 4 0,-9 1-278,-6-1 1,-10-2 113,-11 6 1,-7-6 30,-11 2 1,-6 2-145,-11 2 1,1-3-253,-5-2 1,1-2-454,-1-5 0,-1 4 361,4-4 1,2-1 400,5-2 0,7 0 0,4-1 0,-1 0 0,-1 1 0</inkml:trace>
  <inkml:trace contextRef="#ctx0" brushRef="#br0">5478 4543 8459,'0'-10'1207,"0"-1"0,0 6 1,0 5-784,0 10 0,0 3-156,0 5 0,-4-2-350,1 2 0,-4 2-1383,3-2 1,1 2 178,3 1 1286,-5 0 0,4 1 0,-4-1 0</inkml:trace>
  <inkml:trace contextRef="#ctx0" brushRef="#br0">5563 4182 8414,'5'-22'0,"1"2"118,4 2-105,10 8 0,-1 5-32,10 5 0,-9 6 258,1 5 0,-6 5-734,3 9 1,-5 2 141,1 5 0,-3 0-231,-4 0 0,1 0 584,-4 0 0,-1-1 0,-3-3 0,0-3-53,0-8 1,0-5-34,0-5 1,1-4 446,3 0 1,2-2 450,5-1 1,4 0 397,3 0 1,2 0-517,1 0 0,-3 5-92,-1 2 0,-5 4-152,-1 3 0,-2-1-420,-5 5 0,-3 0-300,-8 3 0,-1 0-318,-10 0 0,0 1-5,-3-1 0,-3-4 593,3-3 0,-7-2 0,5-2 0</inkml:trace>
  <inkml:trace contextRef="#ctx0" brushRef="#br0">5999 4001 8514,'0'-22'-17,"1"3"11,3 5 0,5 1 943,5 10 1,5 9-229,-1 8 1,2 7 195,1 7 0,1 6-888,-1 8 0,4 2-1099,0 2 0,-1 2 322,-2 6 0,-3 2 395,-5 1 0,-1-1-1564,-10-7 1637,-4 3 0,-10-8 0,-5 3 0</inkml:trace>
  <inkml:trace contextRef="#ctx0" brushRef="#br0">6010 4448 8403,'10'-38'0,"7"-2"0,4 4 1401,5 10-1130,15 1 0,-2 13-406,8-2 15,1 7 1,-1 2-33,3 5 1,-3 2-425,-4 1 364,-5 3 0,-2 9 1,-4 2-1</inkml:trace>
  <inkml:trace contextRef="#ctx0" brushRef="#br0">6414 4511 8463,'-11'0'1785,"6"-3"-880,5-1 1,6 1-307,9 3 0,-2 0 22,4 0 0,1 0-336,3 0 0,-1 0-390,-2 0 0,1 0-278,-5 0 0,0 0-1579,-3 0 1152,0-5 1,-5-1 425,-3-5 1,-2-3 283,-1 0 1,-1-5-239,-2 1 1,1-2 701,-1-1 0,2 1-268,1 2 0,4 3-14,3 4 1,4 5-205,3 3 1,2 4 121,1 6 0,3 5 0,-3 9 0</inkml:trace>
  <inkml:trace contextRef="#ctx0" brushRef="#br0">6680 4437 8332,'-6'-21'155,"1"1"-155,5 2 0,1 4 0,3 7 0,2-3 0,4 4 0</inkml:trace>
  <inkml:trace contextRef="#ctx0" brushRef="#br0">6818 3862 8306,'5'-26'0,"5"10"1060,8 2 1,2 9-558,1 12 1,0 10-332,-4 11 0,-1 9 63,-6 5 1,1 5-72,0 7 0,-2 0-294,-2 3 1,-2 2-244,-5-27 0,0 0 0,-2-1 0,-1-1-346,-4 27 1,-2-6 409,-2-12 1,-3-7-61,0-8 0,-4-6 52,4-4 1,1-8 334,6-6 1,-2-6-42,6-8 1,-1-4 457,4-6 1,6-5 402,5-6 1,5 1-367,9-5 1,2 1 406,5-1 1,-1 3-403,-3 8 0,3 7-3,-3 6 0,2 8-187,-2 4 1,-5 11-369,-6 6 1,-7 11 167,1 7 0,-8 3 170,1 4 1,-3 2-671,-1-6 0,-8 1 413,-3-5 0,-3 4 0,2-3 0,1-5 0,3-3 0</inkml:trace>
  <inkml:trace contextRef="#ctx0" brushRef="#br0">7233 4362 8306,'0'-21'590,"3"5"218,1 1 1,4 8-343,-1 4 0,-1 4-158,1 6 0,-3 1 125,3 10 1,-4 0-177,5 3 1,-5 4-1385,4 0 0,-4 0 1127,0-4 0,-2 5 0,-1 1 0</inkml:trace>
  <inkml:trace contextRef="#ctx0" brushRef="#br0">7467 3777 8310,'0'-21'0,"5"6"0,2 4 0,2 5 722,2 6 1,-1 11-394,1 6 1,-2 9 600,-1 10 1,1 6-569,-2 8 1,1 2-1473,-1 1 0,2 2 598,-6 1 0,1 0-489,-4 4 1001,-5-9 0,-1 6 0,-4-9 0</inkml:trace>
  <inkml:trace contextRef="#ctx0" brushRef="#br0">7392 4341 8310,'5'-38'390,"1"0"48,5 3 1,9 8 634,5 2 0,5 4-425,6 7 0,-2 4 32,5 7 0,-5 1-204,2 2 1,-3 6-944,-1 5 1,-4 1-207,0 5 1,-7 0-632,0 1 0,-11 2 1304,1-2 0,-7 2 0,0 1 0</inkml:trace>
  <inkml:trace contextRef="#ctx0" brushRef="#br0">7743 4256 8310,'0'-15'731,"0"3"92,0-2 0,5 7 0,2 3 0,6 11 710,1 4 1,5 5-319,-1-2 0,2 9-574,1-2 1,2 4-1175,2 0 1,-6-1 408,2 4 1,-6-4-1336,3 0 0,-9-5 427,2-1 1,-7-5 1031,-1 1 0,-6-7 0,-3-2 0</inkml:trace>
  <inkml:trace contextRef="#ctx0" brushRef="#br0">8020 4001 8368,'1'-6'433,"3"2"0,0 9 628,3 6 0,2 9-674,-6 8 0,1 6-203,-4 2 0,3 4-996,1-1 560,-1 7 0,-3-3-391,0-1 0,0-9-550,0-8 1,0-7 153,0-4 1039,0-7 0,2-8-59,1-10 0,3-9-9,5-8 1,1-6 909,2-2 1,-1-1-474,4 2 1,1 2 411,3-3 1,1 6 120,-1 5 0,-1 6 116,-2 12 0,2 3-534,-2 8 0,2 4-263,1 10 1,-4 1-712,-3 9 1,-2-1 404,-2 2 1,1-3-824,-1-5 0,-2-1 62,-1-2-94,-5-7 655,7-7 0,-4-10 352,2-4 0,4-6-122,0-5 1,0 3 555,7 1 1,-4 7-816,4-1 0,-4 8 314,4-1 0,0 13 0,3 2 0</inkml:trace>
  <inkml:trace contextRef="#ctx0" brushRef="#br0">12317 4948 8269,'0'-28'0,"0"1"-239,0 2 1,5 3 411,2-3 0,-1 4 650,1 3 0,-5 3 518,2 4-447,-3 0-767,-1 6 0,0 1 116,0 8 0,-5 6-89,-2 8 1,-7 10 67,-4 4 0,2 11 32,-2-1 0,5 10-391,-1-2 1,2 4 62,1-4 0,5 1-125,3-1 1,3-1 5,3-6 0,8-3-37,7-8 0,3-6 98,4-5 1,2-2-55,5-8 1,-4-3-33,1-8 0,-6-9-33,2-6 1,1-4 75,-1-2 1,-5-5 58,-6-2 0,-2-7 18,-1 0 0,-1-5-12,1 1 1,-4-3 89,0 0 1,-4-1-78,0 1 0,-2-1 128,-1 1 1,0 4-1,0 2 1,0 3 479,0 1 1,0 5-402,0 2 1,5 3 221,2 1 0,3 3 63,0 0 0,1 6-135,-1 2 0,1 0 324,0 7-69,-1-1-142,1 4 1,-2 5-42,-1 2 1,-4 7-119,-4 4 1,0 7-45,0 3 0,0 4-102,0 3 1,-1 3-152,-2 5 0,1-2 63,-1-2 1,3 3-5,3-3 1,3-2 52,5 2 1,4-5-187,3-3 0,3-5-105,4-8 0,2-4-117,5-7 1,-5-2-97,-2-5 1,-2-5-309,-2-2 0,-5-3 6,-1-4 1,-8 5 776,-4-1 0,-6 1 0,-3-1 0</inkml:trace>
  <inkml:trace contextRef="#ctx0" brushRef="#br0">12296 5331 8387,'0'-11'0,"0"-1"-661,0-2 1,0 2 329,0-2 1,0 2 620,0 2 1,-4-2 65,1-2 1,-1-2-28,4-2 0,1-2-176,3 3 0,-2-3 19,5-2 0,0-4-19,4-2 0,3-2 0,0 2 0,4-3 19,-4 3 0,5-2 274,-1 2 1,-3 2 175,0 5 1,-4 0 40,0 4 0,-2-2 325,-1 5-232,-4-1-253,-4 5 1,-1 4-432,-2 2 0,-3 3 143,-5 1 1,0 8-251,1 3 0,-4 8 109,-1 2 1,-2 5-71,2 6 1,0 10 24,1 4 1,-1 5-341,-3 2 0,8-22 0,1 0 294,2 3 1,0 0-1,-2 2 1,0 1-44,2 2 0,0 0 1,0-1-1,0 0 145,1 1 0,1 0 0,0-3 0,1-1-53,0-1 1,0-1-1,0-1 1,-1 0 188,1-1 1,1-2 0,-3 20 1,-1-10 0,1-6 144,-1-5 1,-1-3-60,4-7 1,-1-3-53,2-4 0,2-4 109,-3 0-381,3-5-25,1 3-345,0-5-714,5 0 1,-3 0 512,5 0 1,0 0-545,4 0 1,-1 0 1130,1 0 0,0 10 0,-1 1 0</inkml:trace>
  <inkml:trace contextRef="#ctx0" brushRef="#br0">13285 4948 9142,'-6'-22'-377,"-2"2"274,4 3 0,2 5-681,5 5 417,-1 4 0,7-5 467,-2 4 1,-1 1 649,1 3 1,4-1-274,3-3 0,5 3 48,-1-3 0,3 3-392,4 1 0,-2 0 67,6 0 0,0 1-159,7 3 0,-3-2-139,2 5 0,-2 1-245,-1 2 0,0-3-53,0 0 1,-5-1-383,-2 1 0,-7 2-591,-4-6 1369,-2 1 0,-2 0 0,1 2 0</inkml:trace>
  <inkml:trace contextRef="#ctx0" brushRef="#br0">13562 4703 8561,'-11'-37'938,"5"4"-558,2-2 1,6 8 79,5 5-160,0 1 1,8 13-53,-4-3 1,-4 9-27,0 2 1,-3 4-109,3 7 1,0 4-3,3 3 0,-3 7-287,1 3 1,-6 3-215,1 1 1,-1 6 255,-2 4 1,-2 1-182,-1 3 1,1-2 86,-6-2 0,3 1-447,-3-1 1,-2 1-1049,-1 0 1722,1-1 0,-3 4 0,2 0 0,-4-1 0,-4-1 0,-3-1 0</inkml:trace>
  <inkml:trace contextRef="#ctx0" brushRef="#br0">13359 5458 8557,'-5'-10'511,"0"-1"-274,5 5 0,1 0 450,3 3 1,5 2-72,5-3 0,5-1-261,-1 2 1,7-2-46,3 1 0,3 3 8,1-2 0,3 2-651,1 1 1,-1 0-130,-3 0 0,0 0-405,0 0 0,-2 1 867,-1 2 0,-3 3 0,-5 5 0</inkml:trace>
  <inkml:trace contextRef="#ctx0" brushRef="#br0">14295 4820 8553,'0'-21'-260,"4"3"-66,0 0 0,3 2 395,-4-2 0,5-1 310,0 5 0,-3-4 412,3 4 1,-1-5-281,3 1 0,1 3 52,0 1 0,-1 3-167,1 4 0,-1-1 20,1 4 0,-4 2-220,0 5 0,0 8 35,4 7 0,-4 3-3,0 4 0,-3 3-1,3 8 1,-5 1-275,2 6 1,-3 3 86,-1 0 0,0 0-735,0-3 1,0 3 459,0 0 1,-4 0-339,1-3 0,-2-5 183,2-3 0,1-2-34,-1-1 1,2-6-579,1-5-325,-5-4 1327,4-6 0,1-1 0,6 1 0</inkml:trace>
  <inkml:trace contextRef="#ctx0" brushRef="#br0">14870 5171 8406,'0'-11'804,"0"1"1,0 3-228,0 0 1,1 3 578,3-3-540,-3 5 0,3-4 766,-4 2-1021,0 3-577,0-4 0,-1 5-594,-2 0-1089,2 5-694,-4 1 2593,5 5 0,0-6 0,0 0 0</inkml:trace>
  <inkml:trace contextRef="#ctx0" brushRef="#br0">15231 4969 11457,'0'-11'-492,"0"-4"0,0 3 1974,0-2-929,0 7 1,-1-1-411,-2 4 1,-4 2 250,-8 5 0,-1 2-824,-5 2 0,-4 2-123,0-1 0,-3 1-553,3 2 1,0-4 805,4 0 1,4-5-51,3 2 0,3-8 292,4-3 0,3-7-212,4-4 0,8-2 299,2-1 0,9-5 107,3-3 1,-1 3 644,4 2 1,2 1-199,1 2 1,-1 1 88,2 2 1,-7 6-256,0 5 1,-2 6-70,-6 1 0,0 7-127,-3 11 1,-5 1-12,-3 9 1,-2 0-113,-1 4 1,-1 4 13,-2-1 0,-3 2-268,-5-2 0,-3-2 41,0 3 1,-5-3-199,1-1 1,-2-4 100,-1 1 0,1-7-87,2-1 1,-1 0 324,5-7 0,0 0-589,8-3 46,1-1 521,10-4 1,5 4 0,7-5 0</inkml:trace>
  <inkml:trace contextRef="#ctx0" brushRef="#br0">15902 4831 10165,'10'-16'-442,"1"4"-707,0-2 799,-1 7 0,-3-1 757,0 4 1,-3-3 336,3 4-751,-5-1 186,3-1-210,0 4 479,-4-4-245,4 1 0,-5 1 301,0-4-288,0 5 101,0-8 1,0 8 103,0-5-440,0 5 158,-5-3 0,-1 5-135,-5 0 1,1 5 101,-1 2 0,-4 7 55,-3 4 0,-3 3-35,-4 4 0,1 2-14,-4 5 0,3 1-224,-3 2 1,1 3 185,-2 5 0,7-1-144,4 1 0,10-2 113,1-2 0,5-3-160,6-8 0,3-3 105,7-7 0,6-3 21,5-4 0,8-5-1,-1-3 1,6-2 24,-3-1 0,6-4-120,-2-3 0,1-4 77,-1-3 1,-4 2 36,-6-2 0,-4-2 8,-8 2 0,-3-4 645,-6 4 1,-8-1-216,-8 1 0,-10 2-143,-7-2 0,-8 3-317,-3 4 1,-4-1-247,1 4 1,-1 1 481,1 3-436,-3 4 1,9 7-1,-3 6 1</inkml:trace>
  <inkml:trace contextRef="#ctx0" brushRef="#br0">17008 4831 11430,'32'-26'-387,"0"0"2,0-3 282,-1 3 0,0 6 402,-2 2 0,-3 3-87,-5 4 1,-8 1 191,-3-1 1,-6 4 202,0 0-425,-3 5 0,-7-3-159,-5 5 1,-9 1-271,-8 3 1,-12 7 134,-7 11 1,21-8 0,-1 2-84,-3 3 1,0 1 0,1 1 0,-1 0 71,-2 0 0,0 0 0,0 1 0,0 0 63,2 1 1,0 0 0,-1 0-1,-1 0-3,0 4 1,1-1 0,3-3 0,2 1 14,2 0 1,2 1 0,-11 19-167,12-5 0,10-4 180,11-6 0,14-9 34,11-9 0,11-2 73,6-5 1,7-4-397,7-4 1,2-8 333,-27 7 1,-1 0 0,-1-4 0,0 0 6,24-9 1,-5-7 110,-2-3 1,-13 2 58,-8 1 1,-13-1 275,-12 1 0,-11 2-214,-10 5 0,-11 2 146,-10 6 1,-9 4-724,-6 2 1,-3 3 114,3 1 1,5 6 211,6 5 0,2 4 0,2 6 0,-1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8562 8129 8459,'-10'-5'0,"-1"3"0,0-5-1451,1 4 1451,4-1 0,-4-1 0,5-1 0</inkml:trace>
  <inkml:trace contextRef="#ctx0" brushRef="#br0">8499 8108 8459,'-11'0'-661,"0"0"0,4-4 663,0 1 1,1-2 163,-1 1 1,-2 3-185,2-2 0,1-2 92,-1 1 0,3-3-125,-3 4 171,0-1-29,-4 4 284,1 0-62,4 0 1,2-1 106,8-3 0,4 2-101,10-5 0,9-1-363,12-6 0,12 1 129,5-5 1,-22 9-1,1 1-349,3-1 0,2 1 0,4-3 0,2 1 276,5 1 1,1 1-1,-2-1 1,1 1-448,1-1 0,-1 0 0,0 3 0,0-1 405,0 0 0,0 0 0,-1 3 0,-1 0-52,-4 0 0,-2 1 1,-5 2-1,-1-1-170,-7 1 0,0-1 0,24 1 68,-4 1 0,-7 1-169,-8 2 1,-11 3 99,-7 5 1,-10 4 344,-7 3 0,-10 2-412,-11 2 1,-11 2 21,-11 1 0,-9 5 482,23-16 0,-2 0 1,-4 1-1,0 0-184,0-1 0,-1 0 0,-2-1 0,0 0 116,3-2 1,0-1-1,-4 3 1,0-1-91,-2 1 1,0-1-1,0 0 1,-1 0 137,1-3 0,1-1 1,4 0-1,2 0-37,3-2 1,2-2 0,-22 2 1123,5-2 0,16-3 10,9-1 1,13-5-132,8-2 1,7-2-547,11-2 1,9 0-44,12 1 1,8 3-456,6 0 0,6 0-254,-25 1 0,0 1 1,0 0-1,1-1 215,2 1 0,1 0 1,-1-1-1,0 1 68,0-1 0,1 1 0,1 2 1,1-1-217,1 1 1,0-1-1,-4 1 1,0 0-172,-1 0 0,-1-1 1,-4 0-1,-1 0-575,27 0 1,-12 2-259,-6 5 0,-12 8 1105,-9 7 0,-7 1 0,-11 6 0,0 4 0</inkml:trace>
  <inkml:trace contextRef="#ctx0" brushRef="#br0">19869 4362 8468,'-33'-4'-640,"2"3"1,11-4 805,2 5 0,3 1 638,4 3 0,7 0-244,4 3 1,7-2-116,10-5 1,12 0 226,13 0 1,8-1-417,-21-1 0,2 0 0,4 0 1,1 0-341,6-2 1,1 1 0,7-4 0,1 1 198,5 0 0,1 1 0,-15 1 0,1-1 0,0 1-411,3 0 1,2 1 0,0-1-1,1 1 1,0-1 0,2 1 372,1-1 1,2 0 0,-1 1-1,1 0 1,-1-1 0,1 1-62,-2 1 1,0 0-1,0-1 1,-3 1 0,0 1-1,-1 0-233,-3 0 1,-2 2-1,1-1 1,0 0-1,0 0 1,0 0 282,0 0 1,0 0 0,-1 0 0,0 0 0,0 0 0,-1 0-492,17 0 1,-1 0 0,-3 0 0,-2 1 328,-6 1 0,-1-1 0,-4 0 0,0 1-194,-4 1 1,-2 1 0,-4-3 0,-1 0-343,18 3 1,-12-3 865,-16-1-827,-9 5 1,-11-3 852,-11 5 1,-15 1-633,-21 7 1,17-7 0,-1 0 152,-7 2 1,-1 1 0,-3 2 0,-2-1-634,-3 0 0,0 1 852,-1 2 0,-1 0 0,-1-4 0,-2 0 0,0 2 0,0 0 0</inkml:trace>
  <inkml:trace contextRef="#ctx0" brushRef="#br0">21209 4575 8468,'-59'-4'0,"8"-2"0,12-5 2371,12 0-616,12 1-787,9-1 1072,1 0-1283,15 5 0,7-2 95,15 5 639,5-6-1288,20 3 0,-1-1 224,-21 3 1,1 1-569,2 2 1,0 0-1,0-3 1,1 0 259,1 2 0,1 0 1,3 0-1,0 1-86,0 0 1,0 2-1,2-1 1,-2 0-311,-4 0 1,-2 0 0,1 0-1,-1 0 224,-2-1 0,-1 2 1,-2 0-1,0 2-1779,24 4 0,-8 3 883,-13 0 0,-5 5-2699,-10-1 3648,-5 5 0,0-7 0,-6 3 0</inkml:trace>
  <inkml:trace contextRef="#ctx0" brushRef="#br0">9637 10672 11137,'-17'-9'-691,"7"5"577,6-7 64,3 3 0,9-1 462,3 2 1,6 2 97,1 5 0,7-4 445,3 1 1,8-2-328,3 1 1,6 3-467,1-2 1,5-2 70,-2 1 0,0 0-430,0 0 0,-3 3-95,4-3 0,-6 0-541,-2 0 0,-3-1 399,-3 2 0,-9 2 438,-2-3 1,-3-2 0,-5 0 0</inkml:trace>
  <inkml:trace contextRef="#ctx0" brushRef="#br0">10137 10353 8972,'-28'-17'-96,"4"-2"1127,6 5 1,7 4-338,8 2 0,2 7-85,1 1 1,-4 6-211,0 8 1,0 4 173,0 7 1,-2-1-173,-4 4 1,3 4-253,-1 3 1,-2 5-139,-4 0 0,-5 1-591,1 1 0,-6 1-471,0 0 1,-6-1 543,2 1 0,2-10-284,1-5 1,-1-2 83,1-5 1,4 2-826,3-9 1532,10 0 0,-2-4 0,10-3 0</inkml:trace>
  <inkml:trace contextRef="#ctx0" brushRef="#br0">9658 10576 9242,'-15'-26'-301,"8"7"2116,-1-2-1110,6 7 0,7 0 269,2 7 1,7-2-390,4 6 0,7-1 431,3 4 0,4 0-370,3 0 0,8 1-219,7 3 0,2 2-720,1 4 0,0 5-74,0-1 1,0 5-78,0-1 0,-5-2-631,-6 2 0,0 0-878,-7 3 0,-1-1 50,-5-2 1903,-8 2 0,-1-3 0,-5 4 0,-2-5 0,-3-1 0</inkml:trace>
  <inkml:trace contextRef="#ctx0" brushRef="#br0">10615 10332 13709,'-21'-16'1647,"4"4"-782,2 2 0,2 7 557,-5 10 1,-5 6-518,-13 12 1,-7 4-488,16-12 0,0 1 1,0 1-1,0 0-530,-3 2 1,0 0 0,-2 3 0,0 0 48,-2 0 0,1 1 1,-2 1-1,1 0-50,0 1 0,1 0 0,-2-2 0,0-1-1100,-2 1 1,-1 0 1212,1 2 0,0 0 0,-2 2 0,-1-1 0,-1 2 0,0-1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2840 3096 8429,'1'-14'0,"3"0"0,-3-1 576,2 0 1,-1 4 284,-2-4 1,0 0 157,0 1 0,0 0 285,0 3 0,0 0-573,0 1 1,0-1 66,0 0 0,0 1 221,0-1 1135,0 5-889,0-3-518,0 8-399,0 5 1,0 8 56,0 9 0,-4 2-89,0 2 1,0 2-14,0 5 1,3 4-189,-3 3 0,-1 3 103,-3 0 1,3 1-260,-3 0 1,1 4 115,-3 2 1,3-2 119,0-5 0,1-1-17,-1-5 0,-2-2-178,6-5 0,-1-8 0,4-10 0,0-7 0,0-4-2099,0-4-49,0-2 2148,0-5 0,0 0 0,0 1 0</inkml:trace>
  <inkml:trace contextRef="#ctx0" brushRef="#br0">4499 3107 8429,'-10'0'401,"-1"-5"-335,0-2 1,4 1 1615,0-1 1,5 0-731,-2-4 1,3 1 701,1-1 0,1-3-803,3 0 1,3-5 125,7 1 1,0-2-25,8-1 0,-2 3 253,8 0 0,-3 4-318,3-4 1,2 9-354,5-2 0,-5 8-581,2-1 0,-4 4 113,0 4 0,-5 7-472,-5 11 0,-7 4 329,0 6 0,-6 5-200,-9 6 1,-6 2-1439,-8 8 0,-7-6 926,-3 7 1,-3-8 250,-1 0 1,-2 0 191,2-3 1,-1-4 588,8-11 1,1-2-279,7-5 0,2-4 482,8-3-433,3-7 1,8-2 913,3-5 1,4 0-93,3 0 0,3 0 486,4 0 1,0-5-618,1-2 0,4-2-681,2-2 1,-1 3-26,1-3 0,-3 5 0,4-8 0,-6 6 0,2-3 0,-2 0 0,-2 4 0,0 1-3686,0-1 1,1 1 3685,-1-1 0,0-2 0,0 3 0</inkml:trace>
  <inkml:trace contextRef="#ctx0" brushRef="#br0">6510 2958 9654,'-5'-21'613,"2"3"441,-4 0 1,5 0-357,-2-3 1,0 1 1571,0 2 0,1 3-1120,3 4 1,0 1-625,0-1 1,0 4 2751,0 0-2184,4 5 0,2-3-709,5 5 1,-3 0-117,3 0 1,-3 0-280,6 0 0,3 0 118,1 0 1,2 5-201,1 2 0,4 2 101,0 2 1,-4 1-461,-3 2 1,-5 2-15,1 6 1,-7 0 225,-4 3 0,-1 2 274,-2 5 1,-5-1-58,-2-3 1,-3 2 315,0-6 0,0 1-119,3-3 1,-1-1-39,4 0 0,2-4-35,5-3 0,3-2-62,5-2 1,4 0 32,3-3 1,2 2-20,1-2 0,0-1-57,-4 1 0,-3 1 41,-6 2 1,-6 1 287,-9-1 0,-10 1-326,-11 0 0,-8-1 0,-3 1 0,2-4 0,-2 0 0,3-4-766,-3 0 0,10-2-2054,0-1 0,10 0 552,5 0 2268,2-4 0,-3-2 0,-2-5 0</inkml:trace>
  <inkml:trace contextRef="#ctx0" brushRef="#br0">8562 2830 8429,'10'-21'-123,"-3"0"1,2-1 1462,-2 1 0,2 1 706,-2 2 1,1-1-246,-4 5 0,3 0 133,-4 3 1,2 5-48,-1 3-880,-3 2 1,2 2-424,-6 2 0,-8 5-50,-7 6 0,-3 7-482,-4 7 1,-1 3-53,-2 1 0,-3 1-163,3 3 0,2-2 163,1 5 0,4-4 0,3 4 0,4-4 0,7 0 0,8-6 0,10-5 0,13 1 0,12-4 0,9-2 0,4-8 0,5-4-302,2 0 0,-1-4 302,1 0 0,-6-2 0,-4-1 0,-7 0 0,-3 0 0,-9-3-1999,-6-1 1,-8 1-86,-6 3-266,-5-5 1,2 3 1197,-8-6 0,-1 5-419,-6-4 1,0 0 1061,1-4 1,-1 0-1113,0 1 0,1-6 1621,-1-1 0,-4-3 0,-2-2 0</inkml:trace>
  <inkml:trace contextRef="#ctx0" brushRef="#br0">8828 2947 8429,'-10'-26'0,"3"4"619,-1-3 1,5 4-100,-4 3 0,3 6 3076,-3 5-1663,5 5 175,-3-3 0,5 10 23,0 2 0,0 8-595,0 6 0,4 5-1094,-1 6 0,4 5-442,-3 2 0,1 0 0,-2 4 0,-2-4 0,3 3 0,-2 2 0,2-2 0,-3 1 0,2 3 0,0-3 0,0-4 0,0-4-1695,4-6 1,-4-3-3407,4-5 1344,-4-5 1,3-5 3756,-3-7 0,3-8 0,5-2 0</inkml:trace>
  <inkml:trace contextRef="#ctx0" brushRef="#br0">10371 2958 8429,'-38'-6'1287,"1"-3"-966,5 1 1,6 4 6805,5 0-5017,4-2 1,13 5-554,4-2 0,9 3-548,9 3 0,7-1-462,3 6 0,8 2-497,3 4 1,2 5 87,1-1 0,0 6-545,-3 1 0,0 4 181,-7-1 0,0 4-88,-11 4 0,0 0 125,-10 3 1,-5 2-337,-13-6 1,-6 4 152,-12-3 1,-4-2 53,-6-6 1,5-2-793,-1-4 0,7-7 459,3-4 1,4-2-2002,6-5 0,4-1 2652,0-3 0,11-10 0</inkml:trace>
  <inkml:trace contextRef="#ctx0" brushRef="#br0">10264 2894 8429,'0'-11'0,"1"4"3721,3 0 1,2 1-1835,5-1 0,3-2 1888,0 2 0,10 1-3038,0-1 1,6 3-738,2-3 0,4 4 0,3-5 0,4 5 0,3-4 0,3 3-240,4-3 0,-1 5 240,-3-2 0,1 0-755,-7 0 0,0 0-703,-7 4 0,-6 0-2799,-5 0 0,-6 4 739,-1 0 3518,-5 4 0,2-2 0,-4 4 0</inkml:trace>
  <inkml:trace contextRef="#ctx0" brushRef="#br0">11881 2383 8429,'0'-10'0,"0"-4"1721,0-1 1,0 5 185,0 3 394,-5 4 0,-1 0-341,-4 6 0,-1 9-1078,0 9 0,-3 8-393,0 10 0,-4 2-299,4 12 1,5-24 0,-1 0-1118,1 6 0,1 1 1,-2 2-1,1 0 712,-1 4 0,2 1 0,2-3 0,1 0 15,3 0 1,1-2-1,1-4 1,1-3-191,6 26 0,8-12 99,10-9 1,5-8 53,-2-3 1,2-11-36,-2-3 1,2-8 557,-6 1 1,2-8-168,-1-3 0,-7-7 1417,0-4 1,-7-3-953,-3-4 0,-4 1 535,-4-4 1,-4 3-505,-4-3 0,-6 4 523,-3-1 1,-5 2-1139,-3-2 0,3 7-95,-3 0 1,-1 7-4631,1 3 0,-3 0 4725,3 5 0,0 4 0,4 5 0</inkml:trace>
  <inkml:trace contextRef="#ctx0" brushRef="#br0">2223 5171 8429,'0'-31'0,"0"3"0,-4-4 1837,1 0 1,-2 4-833,2-4 1,-2 8 1400,-2 3 0,-6 1-1203,2 6 0,-2 4 695,3 7 0,-1 3-867,0 3 0,-3 9-409,0 9 0,-4 10-504,4 8 0,-4 8-118,4 7 0,7-25 0,0 2-571,1 4 1,1 1 0,2-3 0,0 0 391,1 2 1,1 1 0,0-4 0,2 0-1399,2 24 0,9-4 450,9-9 0,10-11 83,8-7 1,-1-12 413,1-10 1,-4-1 281,4-2 0,-9-10 1014,-2-4 0,-9-11-532,-5-7 1,-3-1 1309,-4-6 1,-2 0-644,-5-4 1,-5-3 980,-2 0 0,-4-5-966,-3 2 0,-2 3-576,-6 3 1,0 5-241,-3 6 0,3 7 178,-3 8 0,2 3-1407,2 10 1,3 5 614,1 6 0,5 7-3125,1 4 0,2 2 1897,5 2 0,1 0 1842,3 3 0,0-3 0,0 4 0</inkml:trace>
  <inkml:trace contextRef="#ctx0" brushRef="#br0">2712 5331 8429,'1'-11'5005,"3"0"-4647,-3 1 3373,9-1 1,-9 0-531,2 1-2233,-1 4 1475,-2 1-1639,4 0-804,-3 4 0,4-3 0,-5 8 0,0-3 0,0 9 0,0-3-2058,0 2 274,0 2 1027,5 0-62,-4-1 1,4 1-2760,-5 0 2425,0-1-73,0 1 1226,0 0 0,5-1 0,0 1 0</inkml:trace>
  <inkml:trace contextRef="#ctx0" brushRef="#br0">2989 4788 8429,'7'-28'816,"0"-1"1,-3 6-409,3-2 1,-4-1 2265,4 1 1,-4 5-1330,0 6 1,2 2 3880,-2 1-1884,1 5-2750,-4 2 0,0 12-592,0 3 0,0 7 0,0 4 0,0 0 0,0 7 0,-4 0 0,1 7 0,-1 1 0,4 6 0,0 0 0,0-1 0,0 4-116,0 0 0,2 2 116,1-2 0,-1-3 0,6 4 0,-5-4 0,4 0 0,-3-5 0,3-3 0,-4-6-809,4-5 0,-3-6 246,3-4 1,-5-2-1240,2-1 0,1-4-51,-2 0-656,6-5 0,-7 3 478,5-5 1,-5-5 2088,2-2 0,2-7 0,0-3 0</inkml:trace>
  <inkml:trace contextRef="#ctx0" brushRef="#br0">3340 4831 8429,'11'-22'0,"-4"1"1252,0 0 0,0 1-493,3 2 0,-2 3 1889,-1 4 0,-4 1-31,4 3-812,-4 3 0,5 5-189,-5 2 0,2 8-884,-1 7 1,-3 7-733,2 3 0,-1 4 0,-2 3 0,3 3 0,1 5 0,4 0-153,-1 4 1,3 1-740,0 5 0,1-1 445,-1-2 0,6-6-244,2-5 1,2-7 225,1-4 0,-3-4 203,-1-14 1,-4-1 351,2-9-178,-4 0 0,-4-2 1280,1-1 1,-6-4-550,1-7 1,-5 1 319,-1-5 0,-6 4-811,2-4 1,-2 5-153,-2-1 0,-3-2 0,0 2 0,0 0 0,3 3 0,0 4 0,1 0 0,-3 0 0,2-4 0,-2 4 0,6 0 0,-3 4 0,0-4 0,3 4-1280,0 0-1794,0 1-4134,-4 2 4347,0 0 2861,1 5 0,-1 1 0,0 5 0</inkml:trace>
  <inkml:trace contextRef="#ctx0" brushRef="#br0">4786 4916 8429,'0'-18'0,"0"0"0,4 2 1401,0-2 1,-1-1 14,-3 5 1,0-4 388,0 4 1,0 0 796,0 3-1285,0 0-281,-5 6 1,-1 1-422,-4 8 0,-1 6-303,1 8 1,-1 7-10,0 3 0,2 4-426,2 4 1,-2 1-1221,6 6 0,-1-1 902,4 1 0,0-2-238,0-2 1,5-2 210,2-5 1,7-6-416,4-5 0,1-2 301,-1-8 1,2-3 714,-2-8 0,-2-9-202,2-6 0,-5-5 946,1-4 1,-2-4 658,-2-4 0,-4-3-814,-2 0 0,-4-5 148,-4 5 0,-2-4-252,-4 4 1,-1-1-45,1 4 0,-5 1-241,1 3 0,-4 3-337,4 7 1,0 4 282,3 7-1965,1-2 1,4 9-2429,2 0 0,3 4 2178,1 7 1,0 1-1325,0 2 3260,5-2 0,6 8 0,5-3 0</inkml:trace>
  <inkml:trace contextRef="#ctx0" brushRef="#br0">5169 5043 8429,'6'0'8799,"4"0"-5941,-4 0 0,0-1 1729,-3-2-3447,3 1-1140,-5-2-3312,4 4-6519,-5 0 9793,0 4 0,0 2 0,0 5 0</inkml:trace>
  <inkml:trace contextRef="#ctx0" brushRef="#br0">5425 4607 8429,'0'-15'1281,"0"3"1,0-3-81,0 4 0,0 0 169,0 1 1,0-1 815,0 0 1,0 4-14,0 0 194,0 5-969,0-3-778,0 19 1,0-4-200,0 11 0,1-2-350,2 2 0,-1 5-71,1 3 0,2 1 0,-2 2 0,4 5 0,-3 2 0,0 2 0,-4 2 0,3-1-533,1 1 1,0 0 275,0-1 1,-3-1-659,3-1 1,-2-7 386,2-5 0,-3-8-1118,2 1 842,3-2 1,-3-3-854,4-6 0,-4-4-3728,4-6 4139,0 0 0,3-2 1312,-3-5 0,2-5 0,-3-9 0</inkml:trace>
  <inkml:trace contextRef="#ctx0" brushRef="#br0">5786 4543 8429,'0'-10'0,"0"-1"3292,0 0-72,0 1-1205,0 4 1,0 2-475,0 8 0,0 4-447,0 10 1,1 4-511,3 10 1,-2 5-208,5 2 1,-3 6-579,3 1 1,0 4 12,4-4 1,3 3-1154,0-3 0,5-2 884,-1-8 0,2-7-240,1-11 0,0-4 275,1-7 0,-2-3 384,-2-8 1,-3-6 851,-4-8 0,-1-2-486,1-2 1,-5-2 375,-3-1 0,-2-1 52,-1 1 0,-4 3 252,-3-3 1,-3-1-436,0 1 0,-6 5-1211,-2 6 0,2 3-895,-2 4 1,0 2-4009,-3 5 5541,0 0 0,-5 10 0,-1 1 0</inkml:trace>
  <inkml:trace contextRef="#ctx0" brushRef="#br0">3670 5331 8429,'10'0'2108,"1"0"-952,0 0 0,-1 0-470,1 0 0,3 0 51,0 0 0,0-2-257,-3-1 0,0 2-32,-1-3 1,1-2-86,0-1 0,-2 1-203,-2-1 0,1-1 109,-4-6 1,-1 2-111,-3-2 1,-1-3 146,-2-1 1,-3-2-38,-5-1 1,1 0 285,-1 0 1,-1-4-135,-2 0 0,2 0 198,-2 4 0,2 4-107,1 3 1,-3 3-846,0 4 0,-4-1-105,4 4 1,-5 7-352,2 7 0,-8 7-2511,-4 8 1,2 2 310,-1 5 2726,4 0 0,-7 5 1,4 0-1</inkml:trace>
  <inkml:trace contextRef="#ctx0" brushRef="#br0">7137 4799 8429,'-1'-25'826,"-3"0"1,3 1-246,-2 7 1,-3 1 765,-1 6 1,-3 0-637,0 3 0,-1 2 328,0 5 0,-4 3-390,-3 4 1,-2 5-322,-1 9 0,3 6-204,0 5 1,2 1 129,-2 6 1,3-3-381,4 3 1,5-5 157,3 1 1,3-5-161,3-2 0,4-5 11,7-2 0,8-6-16,6-7 1,-1-4 38,2-4 1,-1-2 728,4-5 0,-6-1 9,-5-10 1,-1-4-249,-6-2 1,1-6 387,-5 2 0,-4 1-250,-2-2 0,-4 1-322,-4-4 0,-2-2 8,-4 2 1,-6-1-804,-1 8 0,-2 3-315,1 5 0,-1 5-939,5 1 0,0 5-223,3 6 0,2 2 985,1 1 1,4 4 1074,4 7 0,0 8 0,0 5 0</inkml:trace>
  <inkml:trace contextRef="#ctx0" brushRef="#br0">7456 4958 8429,'11'0'1664,"-1"-1"-782,1-2 0,0 1 1824,-1-1 2927,-4-3-2891,-1 5 59,-5-9-2060,0 9 1,-4-5-2203,1 3 1039,-5 1-1781,6-2 0,-3 4 665,1 0 0,3 1-575,-3 2 0,3 0 2113,1 4 0,0-5 0,0 3 0</inkml:trace>
  <inkml:trace contextRef="#ctx0" brushRef="#br0">7754 4607 8429,'0'-27'0,"0"1"901,0 5 1,4 1 504,-1 2 1,1 2 3535,-4 6-2771,0 4 0,1 1-123,2 5-1062,-1 0 0,2 8-383,-4 3 1,0 10-286,0 1 0,4 6-79,-1 0 1,1 3-240,-4 1 0,3 1-546,1 3 0,3 0-654,-3 3 0,0 2-1306,0-6 1,1 2 1136,2-2 1,2-7-703,-2 1 1,-1-6 1054,1-1 0,0-6-725,4-2 1,-4-6 1740,0-5 0,0-6 0,4-3 0</inkml:trace>
  <inkml:trace contextRef="#ctx0" brushRef="#br0">8084 4511 8429,'4'-15'0,"-2"3"2227,1-2 0,2 2 105,-2 2-861,1-1 1,-3 5 127,3 2-590,-3 3 1,2 7-399,-6 5 1,1 9-126,-6 8 0,5 4-466,-4 4 0,4-2-312,0 5 0,3 4-1115,3 3 1,3 3 916,5-3 1,4-4-198,3-7 0,2-3 181,1-3 1,5-5 160,3-6 1,0-7 33,0-8 0,0-6 878,-4-4 0,-4-6 151,-3-2 1,-8-2 617,0 3 0,-6-5 322,-1 1 0,-2-1-685,-1 1 0,-5-1-166,-6 5 0,0 0-501,-3 3 1,-1 1-307,1-1 0,-5 5 0,1 3 0,3 1 0,0 2 0,0 0-56,1 0 1,0 2-2542,3 1 0,0 3-5674,1 5 8271,-1-1 0,0 6 0,1 0 0</inkml:trace>
  <inkml:trace contextRef="#ctx0" brushRef="#br0">9381 4671 8429,'-4'-11'0,"2"0"1001,-1-4 1,2 4-350,1-4 0,-4 0 3489,1 1-3062,-1 0 0,1 3-86,-1 0 0,-1 5-373,2 3 1,0 6 6,-4 4 0,1 9-643,-1 5 0,1 5 75,3 6 1,2 5-1056,-3 2 1,8 1 679,3-1 1,2 1-1123,2-4 1,4-4 569,3-4 1,3-6-98,4 0 1,-3-7 692,3-8 1,-2-2-32,-2-5 0,-1-10 1006,-2-4 0,-6-6-535,-5-5 1,-5-3 1141,2-8 1,-3 2-630,-1-5 1,-5 5 252,-2-2 1,-6 0-233,-1 0 0,-5-2-211,1 7 1,2 1-500,-2 9 0,5 1-221,-1 2-1706,-3 7 1,7 8 1065,-1 6 1,5 4-4486,6 7 5354,0 3 0,0 9 0,0 1 0</inkml:trace>
  <inkml:trace contextRef="#ctx0" brushRef="#br0">9881 4863 8429,'11'-16'4972,"-2"4"-3658,-1-2 1,1 3 2394,-2 4-1862,-2-2 1124,0 8-1385,-5-4-4183,0 5 788,0 5 0,0-3-3568,0 5 5377,0 0 0,-5 4 0,-1 0 0</inkml:trace>
  <inkml:trace contextRef="#ctx0" brushRef="#br0">10073 4394 8429,'0'-10'0,"1"-1"4187,3 0-2367,-3 1 0,5 0 214,-3 3 0,-2 5-912,3 9 0,-3 1-507,-1 10 1,4 4-20,-1 7 1,1 2-181,-4 0 1,3 6-1135,1 2 0,1 0 552,-2 4 0,-2-8-1239,3 4 0,2-5-939,1-2 0,-1-1 1173,1-2 1,-1-5 15,1-6 1,1-3 455,-4-4 1,4-5 698,-1-2 0,2-3 0,2-1 0</inkml:trace>
  <inkml:trace contextRef="#ctx0" brushRef="#br0">10424 4331 8429,'0'-11'1185,"1"-3"-889,3-1 1,-3 1 3970,2 4-3155,-2 4 0,-1 3 577,0 10 0,0 3-839,0 11 1,0 3-160,0 8 0,0 4-664,0 3 1,0 3 33,0 0 0,5 5-1768,2-1 1,3 3 1210,0-3 0,6 4-811,1-4 0,7-9 402,1-9 1,3-9 516,-3-5 1,5-7 117,-2-3 1,-3-9 610,-4-5 1,-1-6 236,-6-5 0,-1 0-430,-6-1 0,-2 1 1440,-5 0 1,-6-2-395,-4-2 1,-6 4 174,-5 0 1,0 1-643,-1 6 1,1-1 34,0 5 1,0 0-248,-1 3 0,6 3-923,2 4 1,2 1-2279,1 2 1,2 1 1498,2 6 0,2 0-5318,5 8 6505,0-1 0,0 5 0,0-1 0</inkml:trace>
  <inkml:trace contextRef="#ctx0" brushRef="#br0">11892 4437 8429,'0'-21'1124,"-2"4"275,-1 3 1,2 2 359,-3 1 0,-2 6-883,-1 1 1,1 9-431,-1 5 0,0 7-160,-4 8 0,2 5-263,2 6 1,2 3 114,5-4 1,0 7-743,0 0 1,1-3 14,3 4 0,5-8-427,6 1 1,3-8 433,0-3 0,1-8-47,-1-7 1,1-6-83,-5-11 0,-1-6 213,-6-12 0,1-2 228,-4-5 1,-2-5-18,-5-2 1,-3 1 0,-5-1 0,0 1 2262,1-1 1,-2 6 977,-2 5 0,2 4-2001,-2-1 1,6 9 29,0 5-697,6 1 1,-1 10-287,6 0 0,3 9 0,5 8 0</inkml:trace>
  <inkml:trace contextRef="#ctx0" brushRef="#br0">12168 4714 8429,'5'-11'1870,"-3"0"369,5 1 1,0-1-1283,4 0 0,-4 4-461,0 0 1,0 5-1500,4-2 774,0 3 229,-1 1 0,1 5 0,0 1 0</inkml:trace>
  <inkml:trace contextRef="#ctx0" brushRef="#br0">12519 4086 8429,'0'-11'0,"0"4"839,0 0 1,-1 5 770,-3-2-676,3 3 1,-3 6-116,4 2 1,0 3-311,0 5 1,0-2 595,0 4 0,0 1-459,0 3 0,1 2 339,2 2 0,0 3-362,4 7 0,-1 3-132,1 5 0,2 4-381,-2 3 0,-2 3-506,-1 4 1,-3-3-42,-1 3 1,0-8 379,0-2 1,0-10-1221,0-5 1,0-2-154,0-9-3073,0-2 2136,0-13-831,0-1 3198,0-15 0,4-2 0,2-9 0</inkml:trace>
  <inkml:trace contextRef="#ctx0" brushRef="#br0">12849 4150 8429,'0'-11'0,"0"0"0,0 1 3190,0-1-960,5 5-1095,-4 1 1191,4 15-1448,-5 2 1,-4 15 40,0 5-7,-4 4-616,7 7 0,-7 1 211,4 2-546,1 2 1,3 6-399,0-1 1,0 4 369,0-1 0,9-4-176,5-6 0,3-13 231,4-8 0,-1-8-81,9-10 1,-5-4-46,5-6 0,-6-7 9,2-4 0,-7-6 256,-4-1 1,-3 0-5,-4-4 1,-2 2 605,-5 2 0,-6 1-363,-5 2 1,-4-1 68,-7 5 1,1 0-207,0 3 0,0 5-1525,-1 3 1,1 2 724,0 1 1,3 0-1062,0 0 0,1 6 1632,-5 4 0,1 6 0,0 5 0</inkml:trace>
  <inkml:trace contextRef="#ctx0" brushRef="#br0">14189 4469 8429,'0'-21'-576,"4"-1"403,-1 1 1,1-1 1643,-4-3 1,3 6-614,1-2 0,-1 2 572,-3-3 0,-4 6-675,-3 2 1,-3 5 264,-1 2 1,1 5-452,-1-2 0,1 8-289,-1 3 1,-3 11-333,0 3 0,-1 9 135,5 1 1,0 6-266,3 6 0,1-1 128,3 1 0,2 4-891,-3 3 0,6-4 423,2-4 0,8 0-27,-2-7 0,8-4 479,0-6 1,3-12-109,4-6 1,-3-6 719,3-4 0,-2-9-313,-2-10 1,-1-4 750,-2-6 1,-3-4-428,-4-3 0,-4 1 410,0-1 0,-5 1-344,2-1 0,-4 2-379,-4 6 1,-2-1-188,-4 0 1,-4 5 76,-1 2 1,1 7-959,4 4 0,-1 5 77,0 2-1897,1 5 1,0 2 1134,3 7 1,2 4 1512,5 3 0,0 3 0,0 4 0</inkml:trace>
  <inkml:trace contextRef="#ctx0" brushRef="#br0">14625 4533 8429,'11'0'3757,"-2"-5"-2066,-2-2 3536,3 2-2535,-9-4-1451,8 7-1124,-7-2 0,1 5-832,-6 2-1820,1-1 0,-3 7 1403,1-2 0,3-1-3905,-3 1 5037,3-4 0,-4 6 0,-1-3 0</inkml:trace>
  <inkml:trace contextRef="#ctx0" brushRef="#br0">14976 3979 8429,'0'-10'2003,"1"-1"-699,3 0 1947,-3 1-2373,4-1 1,-4 6 42,3 5 0,-3 6-358,2 9 0,-2 5 602,-1 4 0,4 10-383,0-2 0,-1 7-66,-3 0 0,0 5-974,0 3 1,4 3-136,-1 0 0,1 1-635,-4-1 1,-1-2 739,-3-2 0,3-7-647,-3 0 0,3-9-11,1-5 1,0-7-2787,0 0 1372,0-10 1,1 2 475,3-10 1884,-3 0 0,8-10 0,-3-1 0</inkml:trace>
  <inkml:trace contextRef="#ctx0" brushRef="#br0">15295 4118 8429,'7'-18'654,"0"0"1,-3 5 0,3-1 3953,-5 2-3405,3 6 0,-5 11 223,0 9 1,-5 6-379,-2 5 0,1 6-476,-1 4 0,1 6-617,-1-2 0,1 3 81,3 4 1,2-1-465,-3 5 0,3-4 422,1 4 0,8-10-475,3-1 0,7-7 159,-1-7 1,5-5-86,2-10 0,-1-5 106,2-5 1,1-9 288,-1-9 0,-4-2 118,-3-2 1,-7-2 6,0-1 0,-5-4 874,-6 5 1,-5-2-473,-2 1 0,-7 6 673,-4-2 1,-3 6-762,-4 1 0,1 6-677,-4 1 1,0 4-3103,-4 0 0,3 3 1768,1 3 1,1 7 1583,-1 4 0,-3 5 0,4-2 0</inkml:trace>
  <inkml:trace contextRef="#ctx0" brushRef="#br1">12392 3352 8387,'-11'-5'214,"0"-2"1,2 1 404,2-1-324,2 4 1,6-1-29,3 4 1,2 1-1,4 2 1,7 3-99,4 5 0,6 0 103,9-1 0,3 2-232,7 2 1,0-1-330,7 5 0,4-4 323,-24-5 0,1 0 0,2 0 0,0 0 58,5 1 1,0 1 0,0 0 0,1-1-408,3 1 1,2 0 0,-2 1 0,0 0 321,2 0 1,1 1 0,-1 2-1,0 0-55,2-1 0,1 0 0,-4 1 0,-1 1 20,-2 0 0,-1 0 0,0-2 1,0 0-201,-3 0 0,0 0 0,0 0 0,-1-1 221,-2-1 0,-1 0 1,-1 1-1,-1-1 25,-2-3 0,-2 0 0,24 10 83,-6-1 0,-3 0 10,-5-3 0,-2-1-24,-16-4 0,2-2 484,-9-1 1,-5-4 487,-5 4 922,-3-4-1726,-1 6 1,0-7-557,0 6 0,-5-3 31,-2 3 1,-2 1 324,-2-2 1,-4 3-1,-2 0 1</inkml:trace>
  <inkml:trace contextRef="#ctx0" brushRef="#br1">10637 3511 8766,'-5'-10'-607,"4"-1"1,-4 0 645,5 1 1,0-1-5,0 0 1789,0 1-1183,0-1 0,1 5-104,3 3 1,-2 1-175,5 2 1,-3 2-49,3 1 1,0 0 33,3 4 1,5 0-19,-1 3 0,5-3 147,-2 1 0,7-1-146,1 3 0,6 1-205,1 0 1,5-4 190,9 0 0,6 3-525,5 5 0,-27-8 1,0 0 138,27 3 1,-26-2 0,0 0-78,-1 0 0,0 2 0,1 0 0,-1 1 81,1 1 0,-1 1 0,-1-2 1,0 1-57,24 17 1,-27-15-1,1 1-32,0 3 1,-1 0-1,1-2 1,-1 1 19,1 1 0,-1-1 0,23 13-170,-3-2 0,-6-4 29,-1 1 0,-1-4 351,1-3 0,-4-3 11,-6-4 1,0-2 169,-4-2 0,0 1-163,-4-4 0,-4 0 60,-3-4 1,-2 0-400,-2 0 1066,1 0-1549,-5 0 1,-6 1 395,-7 2 0,-6 0 330,-1 4 0,-5 5 0,2 4 0</inkml:trace>
  <inkml:trace contextRef="#ctx0" brushRef="#br1">9020 3660 8382,'-22'-5'0,"1"0"438,0-6 1,1 4-95,2 0 1,3 3 99,4-3 0,0 5-163,1-2 1,3 2 519,0-2-198,4 3-302,-1-4 1,4 10 136,0 2 0,8 3 63,2 0 1,5 4-42,-1 1 1,4 2-151,6-2 0,0 2-18,4-3 0,-3 8-27,4-5 0,-1 7-244,4-3 0,0 2-118,0 5 1,4 1-498,3 3 1,3 3 15,0 0 0,1 6 329,-1-2 1,-4-3 30,-2 0 1,-8-8 33,-3-3 0,-7-4 702,-4-3-265,2-3 63,-9-9-681,3-1-1033,-10-5 1533,0 0 0,-5 5 0,-1 1 1</inkml:trace>
  <inkml:trace contextRef="#ctx0" brushRef="#br1">6861 3575 8751,'-11'-15'-86,"0"3"65,1-2 0,3 5 7,-1 2 1,5 5 1012,-4-2 2694,4-2-2893,-1 5 1,4-2-217,0 6 0,0 3-175,0 5 0,4 4 45,4 3 0,5 2-94,1 1 1,6 2-19,1 2 1,2 2 25,5 5 0,1 1-72,7 2 1,-2 3-637,5 5 1,0 0 410,-18-19 1,1-1-1,-1-1 1,0 0-67,1 3 1,-1 0-1,15 20 22,-4 1 1,-6-2-91,-8-2 1,-3-3 55,-4 0 1,-4-8 55,0 1 1,-4-7-409,0 0 0,2-4 180,-2-3 1,6-3-1434,-2-4 0,-1-2 746,1-2 0,0-2 1045,4-5 0,4 0 0,1 0 0</inkml:trace>
  <inkml:trace contextRef="#ctx0" brushRef="#br1">5148 3660 8381,'-11'-10'0,"1"-1"0,0 4-89,3 0 141,-2 0 0,8 0-366,-3-1 39,3 6 1,2-6-292,3 4 0,2 1 566,4 3 0,1 0 0,4 0 0,2 0 0</inkml:trace>
  <inkml:trace contextRef="#ctx0" brushRef="#br1">5169 3607 8381,'-1'6'45,"-2"-3"55,-3-1 0,-5-2 325,0 0 1,4 0 256,0 0 1,4 0-72,-4 0 1,3 0-197,-3 0 0,5-2 1077,-2-1-464,3 2-76,1-4-27,0 5 1,1 8-415,3 3 0,2 7-46,4-1 1,1 9-162,-1 6 1,6 5-41,2 6 1,-2 3-478,2 0 1,-4 6 319,4 1 0,-5-1-373,1 1 1,-3-4 207,-4-7 0,2-4-1235,-2-3 1,-1-6 75,1-4 1217,-4-8 0,4 0 0,0-3 0,5 3 0</inkml:trace>
  <inkml:trace contextRef="#ctx0" brushRef="#br1">3138 3958 8553,'-5'-21'0,"4"-4"-12,-3 0 0,3 2-422,1 5 1,0-2 331,0 2 0,0 1 527,0 0 1,0 4 169,0-2 0,0 2-175,0-1 0,0 6 474,0-3-119,0 8-265,0-2 0,-1 15-162,-3 4 1,-3 9 172,-7 6 0,1 6-178,-5 4 1,1 3-258,-5 0 0,-4 4-132,-2 0 0,-3 4 127,-1-4 0,-1 0 139,-2-3 0,2-2 18,-3-2 1,3 0-179,1-7 1,4 0 137,0-11 1,7 2-389,0-9-521,2 0-510,7-8-374,3-1 0,14-5 216,2 0 1492,7 0 0,7 0 1,6 0-1</inkml:trace>
  <inkml:trace contextRef="#ctx0" brushRef="#br1">511 3171 8572,'0'-17'0,"0"-3"0,3 8 357,1-2 1,-1 2 88,-3 2 0,0 3 95,0-1 0,-1 6-176,-3-1 1,-1 3-65,-6 3 1,-1 4-362,-2 7 0,-3 3 127,-4 4 0,3 5-156,1 3 0,-1-2 145,-3 1 0,4-1-226,3 2 1,0-3 30,3-5 1,-1 0-39,9 1 1,-1-6 174,4-2 1,6-3 2,5-4 0,4-1 249,6-3 1,5-1-128,3 1 1,-2-2 225,1-1 1,1 0-71,3 0 0,-5 5 74,-2 2 0,-8-1-104,-3 1 1,-6 0-48,-5 4 0,-3 3-60,-3 0 1,-9 2-24,-10-2 0,-4 2-670,-5 6 0,2-5 290,1 1 0,1-4-850,-2 4 1,3-5 511,5 1 1,1-2-1798,2-1 1232,3-5 1164,9-2 0,6-8 0,6-2 0</inkml:trace>
  <inkml:trace contextRef="#ctx0" brushRef="#br1">787 2905 8572,'0'-22'-287,"0"1"0,0 1-281,0 2 2606,0 3-350,5 9-741,-4 1 0,4 11-469,-5 5 0,0 4-186,0 7 1,0 4-13,0 2 0,0 3 4,0 1 0,0 0-143,0-1 1,0 5 83,0-1 0,0 4-186,0-3 0,0 3 43,0-4 1,0 8-697,0-4 1,0 3-525,0-6 0,0-1 599,0-3 0,0-1-862,0-3 0,-4-2 120,1-4 1281,-6-6 0,3 0 0,-4-6 0</inkml:trace>
  <inkml:trace contextRef="#ctx0" brushRef="#br1">649 3437 8572,'0'-22'609,"0"1"1,5 1-305,2 2 0,3-1 372,4 5 1,3-1 90,4 1 1,4 2 259,0-2 1,4-2-446,0 2 0,2 1-191,0 6 0,-3-1-1154,-4 4 1,-1 1 574,-2 3 1,-3 0-563,0 0 0,-2 1 311,2 2 438,2-1 0,-8 12 0,3-2 0</inkml:trace>
  <inkml:trace contextRef="#ctx0" brushRef="#br1">1117 3362 8477,'-18'6'419,"0"-2"1,7 2 186,0 1 0,0-1 312,4 1 1,2 0-420,2 3 1,-2 1-163,2 0 0,-1-1-620,4 1 1,0 0 296,0-1-2407,0 1 1843,5-5 1,1-1 121,4-5 1,-3-5 303,1-2 1,-1-4 318,3-3 0,-3-1 703,0-3 0,-1-1-511,1 5 1,2-4 1446,-6 4-1186,6 0 0,-7 3 1397,5 0-1451,0 5 1,0 3-479,0 6 0,-3 5-462,3 6 1,-5-1-491,2 4 1,1 5-1074,-2 3 0,4-1 338,-3-2 1571,4-6 0,-2 4 0,5-3 0</inkml:trace>
  <inkml:trace contextRef="#ctx0" brushRef="#br1">1393 2788 12329,'0'-22'359,"0"6"1,0 1 3110,0 4-2699,0 5 1,2 6-469,1 7 1,2 5 441,2 6 0,1 1-194,-4 9 0,4 0-507,-1 4 0,-1 4-67,1-1 1,-1 5-512,1-1 0,1 3-100,-4 0 1,-1 1-576,-3-1 0,0 0 183,0-3 0,0 1 405,0-5 0,-1-3 668,-2-3 0,-3-6 1,-5 3-1</inkml:trace>
  <inkml:trace contextRef="#ctx0" brushRef="#br1">1447 3330 8483,'5'-16'0,"10"-4"-42,-1 2 0,9 3-178,6 0 0,5 4 1610,2 0 0,4-3-646,-1 0 0,1-4-340,-1 4 0,0-1-1107,-7 5 0,0-1 303,-11 1 1,-2 2 32,-8 1 0,-6 4 202,-1-4 0,-5 4 413,-6 0 0,-4 2-100,-7 1 0,-2 0 875,3 0 0,-4 0-342,0 0 1,3 3 57,1 1 1,5 4 78,1-1 0,2 6-308,5 1 1,1 0-739,3-3 1,1 0 261,2-1 1,3 0-372,5-3 0,4 1 272,3-4 0,2-1-394,1-3 0,1-1 276,-1-2 0,-1-7 116,-2-4 1,1-1 663,-5 0 0,2 2-285,-5-4 0,1 4-164,-9-2 193,6 4-4048,1 5 3707,7 1 0,4 5 0,0 0 0</inkml:trace>
  <inkml:trace contextRef="#ctx0" brushRef="#br1">383 5288 8482,'-6'-5'195,"-3"-1"1,7-1 1056,-1 0-239,-3 5-682,5-3 0,-4 10 420,5 2 1,1 7-257,3 4 1,-2 3-43,5 4 1,-1 0-145,1 7 0,1-1-294,-4 8 1,3-4-58,-3 4 1,3 0-51,-4 4 0,2-2-1004,-1-2 0,-3-2 582,2-5 0,-2-5-1171,-1-2 0,-1-8 1685,-2-2 0,-3-4 0,-5 0 0</inkml:trace>
  <inkml:trace contextRef="#ctx0" brushRef="#br1">340 5235 8482,'5'-47'594,"1"8"0,6-6 162,2 9 1,4 5 62,7 7 0,2 2-210,5 5 1,1 1 22,2 6 0,-3 4 456,0 2 1,-5 4-425,-6 4 1,-4 8-445,-3 9 1,-7 2 5,-3 9 0,-5-2-315,-6 5 0,-5 3 152,-10 1 1,0-1-453,-3 1 1,3-5-265,-3 2 1,1-3-968,-1-1 0,3-1-532,-3-3 1,6-3 2151,2-7 0,2 3 0,-2-5 0,-2 0 0,-1-1 0</inkml:trace>
  <inkml:trace contextRef="#ctx0" brushRef="#br1">723 5373 10501,'0'6'3662,"5"4"-3106,2-3 0,-1 3-250,1 5 0,0-2-765,4 4 1,-2 1 327,-2 3 0,2 1-582,-6-1 1,1-1 21,-4-2 409,0-3 0,-1-5 158,-3-3 0,-2-4-103,-5-6 0,4-8 54,0-7 1,5-2 261,-2-1 1,3-5-57,1-3 1,1 2-36,3-1 1,3 4-594,7-1 1,3 4 247,4 3 1,0 3 346,1 4 0,4 1 0,1-1 0</inkml:trace>
  <inkml:trace contextRef="#ctx0" brushRef="#br1">968 5565 8482,'-20'6'344,"2"-3"1,3 2 362,4-2 0,4 2 1361,0-1 254,5-3 1,-2 4-2014,8-5 0,1 3-64,6 1 0,3-1-525,0-3 1,1 0 276,-5 0 1,4 0-2474,1 0 1723,-1-4 0,-5 1-1414,-2-4 727,-2 5 795,-5-8 1,-1 8-1119,-3-5 1763,3 4 0,-13-6 0,2 3 0</inkml:trace>
  <inkml:trace contextRef="#ctx0" brushRef="#br1">1276 4937 8471,'-6'-11'1496,"2"1"925,4 4 104,4 20 1,2 1-1780,5 17 0,0-1-364,-1 4 0,-3 2-715,0 2 1,-1 6 320,1-2 0,-1 6-1834,-2 1 0,-3-3 723,3-1 1,-3-8-100,-1-6 1,-4-6 747,1-8 1,-2-8 263,1-6 1,3-8 134,-2-3 1,2-7-145,1-4 1,0-2 643,0-1 1,5-4-327,6 0 1,1 1 1546,6 2 0,-4 2-377,4 2 0,-4 4 189,3 7 0,-4-1-725,2 4 0,-5 3-48,-3 8 1,-2 3-478,-5 11 1,-8 0 82,-3 11 0,-10-2-1696,0 5 0,-8-2-567,1-1 1972,-3 0 0,-2-2 0,-2 2 0,-3 2 0</inkml:trace>
  <inkml:trace contextRef="#ctx0" brushRef="#br1">2925 7938 8571,'17'-27'-483,"3"5"0,-7-4 684,4 5 0,1-2 567,3-2 0,3-1 1,-3-2 0,2 3 226,-9 8 231,0-4-796,-8 10 0,-2 0-397,-8 7 0,-8 3-68,-9 1 0,-5 8-285,-6 3 1,-5 7 221,-2 0 0,-2 2-310,-2 1 0,-3 4-102,0 0 0,1-2 163,6-5 1,-1 1 180,5-5 0,-4 4-19,3-4 1,6-3 496,5-4-132,7-5 0,4 2 55,7-8 1,7 2-125,7-5 1,6 0-23,1-4 1,4 4 258,-4 0 1,4 4-219,-4 0 1,0 2 41,-3 1 0,-2 6-79,-2 4 1,-2 7 137,-5 8 1,-10 7-77,-4 7 0,-9 11-76,9-22 1,-1 1-1,0 2 1,-2 1-244,0 1 1,-1 1-1,1 1 1,1 0 274,-2 2 0,0 0 0,2 0 0,0-1 10,2-3 0,0 1 0,3-1 1,1-1-135,-4 21 1,7 1 190,3-7 1,4 1-10,4-5 0,3-3-256,7-8 0,4 0 79,6 0 1,4-3-97,3-4 1,5-1 85,-1-10 0,6-4-175,-2-2 0,2-6 34,1 1 0,0-6 82,-3-4 1,-1-6-298,-3-1 1,-2-5 91,3 1 0,-7-2-525,0-1 1,-6-1 122,2 1 0,-7 0-73,-4-1 1,-7 1 33,-3 0 723,-3 0 0,-1-5 0,0-2 0</inkml:trace>
  <inkml:trace contextRef="#ctx0" brushRef="#br1">2500 8736 8192,'-28'0'318,"7"0"0,10-2 528,8-1 1,4 0-271,6-4 1,6-1 190,12-6 0,3 1-212,8-5 0,2 0-14,4-3 0,2 0-354,2 0 1,0-2 50,7-2 0,-2-1-413,-22 12 0,-1 0 0,21-11 186,-2 7 1,-5 3-1533,-3 4 1,-11 5 176,-6 3 1344,-13 6 0,1 2 0,-10 2 0</inkml:trace>
  <inkml:trace contextRef="#ctx0" brushRef="#br1">2414 8118 8528,'-10'-32'-535,"4"1"1,-2 0 441,4 2 0,1 2 496,3 2 1,0 4-26,0 0 1,0 1 1038,0 6-423,0-1-278,4 5-427,-3 4 0,5 7-10,-2 10 1,-3 4-24,3 6 1,-4 10-36,-4 5 0,-2 5-118,-4 5 1,-1 4-208,0 6 1,4-26-1,0 1 45,0 2 1,0 1-1,-1-1 1,1 0-247,-1 3 0,1-1 0,0 1 0,-1 0 273,-1 3 0,0 0 1,-1 1-1,0 0-36,1 1 0,0-1 0,2-4 0,-1-1 0,1-2 0,0-2 1,-1 20 179,1-5 1,4-5-98,0-9 1,1-3-41,2-12 1,0-1-110,0-6 1,2-4 744,1-2-2009,-2-3 1750,9-1-352,-4 0 0,4 0 0,1 0 0</inkml:trace>
  <inkml:trace contextRef="#ctx0" brushRef="#br1">3542 8342 8333,'6'-17'-300,"3"-3"0,-7 8 0,2-3 0</inkml:trace>
  <inkml:trace contextRef="#ctx0" brushRef="#br1">3627 8204 8333,'0'-11'0,"4"0"0,-1 1-429,1-1 342,0 0 1,-1-1 211,4-2 427,-5 2-217,8-3 0,-8 1 353,5 0-493,-4 0 0,1 3 187,-4 0 1,0 1 170,0-1-232,0 0 1,-1 2-63,-2 2 1,-7 8-177,-4 10 0,-5 4 128,1 6 1,-5 6 105,-2 5 1,-1 6-277,1 8 1,3-1 66,-3 5 1,7-5-62,4 1 1,7-4 108,3-3 1,4-1-86,4-2 1,6-8 68,8 1 0,8-7-329,6-4 0,1 1-298,6-5 0,-1 4-370,1-4 0,-2 1 13,-6-1 0,-3 1-1680,-4 6 2524,-6-2 0,-1 9 0,-5-2 0,-2 5 0,-4 2 0,-4 2 0</inkml:trace>
  <inkml:trace contextRef="#ctx0" brushRef="#br1">4084 8427 8540,'-10'-26'-32,"0"6"-67,3-5 0,3 5 321,4-5 1,1 3 368,2 0 0,4 2-147,8 3 0,1-4 36,5 4 1,1 1-240,-1 2 0,4 3-6,0 4 1,4 3-132,-1 4 1,-2 4 157,-1 3 0,-7 11-370,-4 3 0,-3 11-23,-4 0 0,-4 6-42,-6-2 0,-8 4 106,-6-1 0,-4 5-76,0-2 0,0-2-51,0-8 0,-1 0 98,1 0 0,-3-6 197,3-5 1,2-5-164,9-9 187,4-2 0,1-13-70,5-6 1,9-5-32,6-13 1,4 3-18,2-7 0,4-1-107,-1-2 1,5 1-100,-4-1 1,-1 1 202,-2-1 0,1-1 332,-1 4 0,-1 2-130,-10 6 0,0 6 1577,-7 8-613,-1 7-139,-3 2-611,0 19 1,0-1-299,0 12 1,2 1-32,1-1 1,0 5 7,4-2 1,0 3-902,3 1 0,1-2 444,0-1 1,-1 2-994,1-3 1,3 2 569,0-2 0,0-2-166,-3-5 0,-4-3-29,0 0 976,-4-5 0,6 2 0,-3-4 0</inkml:trace>
  <inkml:trace contextRef="#ctx0" brushRef="#br1">4680 8172 8456,'11'-22'0,"1"2"608,2 2 1,7 3-88,7 4 1,0 6 308,0 1 1,0 9-263,4 5 0,0 6 107,0 5 1,-5 5-47,-2 2 0,-4 3 57,-3 1 1,-3 1-413,-4 3 1,-5 0-239,-3 3 1,-6 1-625,-4-4 0,-7 1 462,-4-2 0,-2-5-1345,-1 2 1,-1-8 745,1 1 0,4-5 725,3 2 0,-2-4 0,-1 9 0</inkml:trace>
  <inkml:trace contextRef="#ctx0" brushRef="#br1">5510 8448 8384,'4'-10'1537,"2"-1"1,6-2-454,2 2 1,3-2-428,4 6 0,4 2-165,0 2 1,4 2-161,0 1 1,1 0-822,2 0 0,-4 1-102,-4 2 1,-6 5-471,-4 6 0,-7 0 664,-3 7 1,-8-2-26,-3 6 0,-7 1 708,-4-1 0,-5 4-290,-2 0 0,4-3 371,3-1 0,5-8-266,-1-3 0,5-2 1241,2-1 0,6-2-171,1-2 1,7-3 95,11-8 0,2 2-1027,12-5 0,-1-4-561,8-3 1,-4 0-2245,4 3 1,-5 4 2564,2 0 0,-3 5 0,-1-3 0</inkml:trace>
  <inkml:trace contextRef="#ctx0" brushRef="#br1">7541 7374 8246,'5'-16'0,"0"1"0,2-3 1169,2 3-694,-8 9 0,5-2 308,-2 4 52,-3-4-428,4 7 0,-9-5 115,1 2-339,-10 3 36,6-4 1,-18 5-42,0 0-90,-5 0 1,-6 1 104,-3 3 1,-12 5-467,-6 6 1,25-6 0,-2 0 223,-1 0 1,-1 0 0,-1 1-1,0 0 47,-2 1 1,0 0 0,-2-1 0,0 1-52,-3-1 0,0 1 1,3 0-1,1-1 14,1 1 1,0 0-1,2-2 1,1-1 63,4 2 1,0-2-1,0-2 1,1 0-1,-18 5 0,6-5 20,18-6-209,10 0-124,10 0 0,12 0-939,8 0 0,2 0 91,12 0 1136,4 0 0,0-5 0,4-1 0</inkml:trace>
  <inkml:trace contextRef="#ctx0" brushRef="#br1">6403 7693 8392,'-9'-16'0,"6"5"2401,-4-4-1535,14 4 1,5 5-113,9 2 1,5 3-65,3 1 0,5 1 21,2 3 1,7 3-174,0 7 0,9-1-1364,-3 5 0,5-2 678,-8 2 1,0 2-254,-4-2 1,0 5-480,-3 2 1,-4 0-922,-6-4 1,-8-1 1800,-7-2 0,3 2 0,-1-3 0</inkml:trace>
  <inkml:trace contextRef="#ctx0" brushRef="#br1">6978 7874 8322,'-17'-11'-1,"2"4"575,4 0 0,5 6 830,3 1 1,-2 10-423,1 12 0,-4 4-393,1 6 1,-3 4-266,0 3 1,-2 4-66,-2 3 0,-3 3-577,7-20 1,-1-1 0,-2 1 0,0 0 170,-1 1 1,0 0 0,-2-1 0,0-1-165,-2-3 1,0 0 0,-15 21 189,-2-7 0,4-5-69,6-9 0,6-5 698,12-9-408,2-5 1,16-2 460,7-4 1,17-5-331,15-6 0,-20 5 1,3 0 198,3-3 0,2 0 0,0 2 0,0 0-36,2-2 1,1 0 0,2 3 0,0-1-325,3 0 1,1 0 0,2 0 0,2-1-10,2 0 1,0 2 0,-2 0 0,-1 1-123,0 1 1,-1 1 0,-5 2 0,-2 0-794,-3-1 1,-3 0 0,23-3-125,-13 2-1099,-12-1 2077,-17 9 0,-12-9 0,-11 3 0</inkml:trace>
  <inkml:trace contextRef="#ctx0" brushRef="#br1">8169 7842 8218,'0'-17'0,"-5"2"0,4 4-327,-3 1 0,3-1 272,1 0 0,0 4 387,0 0-110,0 0 0,0-4 125,0 1 1,5-1 89,2 0 1,2 1-71,2-1 0,3 0 156,0 1 1,4-1-92,-4 1 0,5 0-125,-1 3 0,2 2-115,1 5 1,-3 6-96,0 5 1,-5 9 55,1 8 0,-2 8-182,-2 3 0,-4 3-395,-2 4 1,-4 3 332,-4 4 1,-3 0-645,-7 1 0,-2-6 454,-6-2 0,0-2 75,-3-2 1,4-8 16,-1-6 162,1-9 0,9-9 24,-2-6 1,7-8 239,4-3 1,3-10-25,3-5 1,3-6-202,5 0 1,0-7-27,4 0 0,-2-2 48,4 2 0,-2 0-99,2-4 1,1 2 155,3-2 1,1-3-113,-1 3 1,0-1 56,0 1 0,-4 4 167,-3 6 0,-2 4 258,-1 8 1,-4 1 128,0 6 683,-5-1-838,3 5 1,-9 2-50,1 8 1,-6 3 19,2 7 0,-2 3-381,-2 4 0,1 9 65,-1 2 0,0 5-107,1-1 0,4 4-186,2-1 0,3 3 136,1 0 0,0-4-524,0-3 1,10-2 238,4-1 1,9-2-144,6-5 0,3-5-201,3-9 1,-1-7-441,5-4 0,-1-2 368,1-9 0,-3 2 768,-8-9 0,-2-4 0,-5-6 0</inkml:trace>
  <inkml:trace contextRef="#ctx0" brushRef="#br1">9201 7629 8911,'0'-11'459,"0"5"-296,0 2 1,0 17-96,0 4 1540,0 11-998,0-1 1,0 11 607,0 4-1139,4 5 1,-3-16-1,-1 0-11,2 1 0,0 0 1,-1 3-1,-1 2-409,0 0 1,0 0 0,0 1 0,0-1-20,0 2 1,0 0 0,0-4 0,-1 0-80,-1-3 1,0-1 0,0 19-261,-5-11 1,0-9 272,-4-5 1,1-5 425,-1-6 0,-4 0 0,-2-8 0</inkml:trace>
  <inkml:trace contextRef="#ctx0" brushRef="#br1">9137 7874 8285,'10'-30'0,"1"1"0,0 0 0,0 1 0,14-22-1690,7 3 2097,1 14 0,9 7 515,-3 12-220,-3 2 1,6 5-105,-3 0 0,1 5-176,-1 2 0,0 6 302,-7 8 1,-3 4-16,-7 7 1,-7-1-312,-4 4 0,-8 0-256,-10 4 1,-6 1-194,-12 3 0,-2-4-109,-5 0 1,-3-2 164,-1-5 0,-4 4-686,1-4 1,1-2 362,-1-5 1,5-3-1094,-2-4 1,7-2-65,1-2 1475,4-2 0,-2-5 0,7 0 0,5 0 0,4 0 0</inkml:trace>
  <inkml:trace contextRef="#ctx0" brushRef="#br1">9924 7554 8237,'-11'-21'1054,"1"5"1,-2 5 431,-2 7 0,1 9-688,-5 6 0,1 5 125,0 9 0,1 6-359,6 4 0,0 4-574,3-3 1,4 3 83,6-4 1,4 6-626,7-2 1,3 1 156,4-1 1,2-7-90,1-7 1,0-4-171,4-3 0,-4-4-640,1-7 1,-4-2-72,-3-5 0,-3-2 175,-4-1 1189,-5-3 0,3-9 0,-3-2 0</inkml:trace>
  <inkml:trace contextRef="#ctx0" brushRef="#br1">10158 7608 8237,'5'-17'0,"1"2"1012,4 4 1,4 5-245,1 3 0,3 6 156,0 4 0,-1 9-207,0 5 1,-2 3 109,2 7 1,-4-1-1098,2 6 0,-4-3 229,0-1 1,-4-1-931,0 1 0,-4-1 606,0-3 1,-6-6-459,-5-8 1,-1-3 303,-2-4 1,1-4 57,-1-6 0,0-4 243,1-8 1,4-5 312,2-5 1,3-4 680,1 1 0,6-4-449,5-4 1,1 3 635,5-2 0,1-1-379,3 4 1,-3 3 301,0 7 0,-2 7-301,2 4 0,-3 5-259,-4 6 0,-2 10-15,-1 4 0,-4 10 153,-4 4 0,0 6-422,0 2 0,0 1 139,0-2 0,0-2-1243,0 3 0,0 0 591,0 0 0,-3-6-556,-1-5 1,1-3-237,3-5 1,-2-3-1745,-1-6 3007,2-4 0,-4-4 0,5 0 0</inkml:trace>
  <inkml:trace contextRef="#ctx0" brushRef="#br1">10647 7523 8375,'11'-16'781,"-1"4"0,6 2 267,2 6 1,2 9-393,1 6 1,4 5 806,0 9 0,-1 6-717,-2 4 0,-1 4-80,0-3 1,-3 5-140,0 2 1,-7-4-286,0 3 1,-5-6-255,-6-1 0,-5-2-363,-2-1 1,-7-8-1040,-4-3 0,1-7 881,-5 0 1,3 2 532,-5-2 0,-4 0 0,1-3 0</inkml:trace>
  <inkml:trace contextRef="#ctx0" brushRef="#br1">11721 7884 8094,'-5'-10'1336,"1"-1"-1002,8 0 0,6 5 753,8 3 1,7-2-543,3 2 1,3-1-422,1 4 1,4 0-600,3 0 0,-2 5-1093,-2 2 0,-6 2 446,-4 2 0,-9 3 526,-5 0 1,-6 9 595,-9-2 0,-11 3 0,-10-3 0,-5 4-115,-2 0 0,-3 0 697,-1-4 0,2-5 622,6-1 1,5-4 251,6 0-268,4-5 1,7-1 608,9-5 1,16-6-871,10-5 0,7-1-551,10-5 0,3 2-140,4-2 0,0 4-4038,0-2 3802,-4 4 0,5-1 0,-4 0 0,-3 1 0,-2 3 0</inkml:trace>
  <inkml:trace contextRef="#ctx0" brushRef="#br1">13083 7480 8297,'-6'-21'0,"-3"3"0,1 0 0,3 4 314,-3-4 0,6 1-58,-1-5 0,1 5 247,2-1 0,0 1-67,0 0 0,2-2 60,1 4 0,3 1-65,5 4 0,-1 0 93,1 3 1,0 2-74,-1 5 1,2 2-196,2 1 0,-2 4 217,2 7 0,-2 6-155,-1 5 0,-1 6 74,1 1 1,-2 5-105,-2 5 0,2 4-265,-6 0 1,2 4-297,-1-4 1,-3 1 91,2 0 0,-2-1-121,-1 0 1,0-1 202,0-10 1,-3-1-830,-1-5 1,-3-1 383,4-7 0,-1-2-2054,4-8 1075,-5 0-419,4-5 1942,-3-2 0,4-8 0,0-2 0</inkml:trace>
  <inkml:trace contextRef="#ctx0" brushRef="#br1">13338 7501 8443,'0'-15'463,"0"-2"-153,0 1 0,0-1 138,0 3 396,0 2-434,0-3 1,5 4 647,2 1-308,2 4 1,6 1-56,-1 5 119,5 5-411,-7 1 1,9 10 505,0 5-713,0 5 0,7 6-73,-4 0 0,-1 5-50,2 2 0,2 3-335,1 5 0,-2-5 253,-1 1 0,-1-2-646,0-5 1,0-1 364,4-3 0,-4-5-708,1-2 0,-4-7 232,-3-4 0,1-7-741,-5-3 82,0-3 604,-8-1 1,-1-5 820,-5-2 0,-5-3 0,-1 0 0</inkml:trace>
  <inkml:trace contextRef="#ctx0" brushRef="#br1">13902 7331 8190,'-15'-15'0,"4"3"0,0-2 111,1 7-162,4 2 1,-5 6 2378,0 3-1519,-4 6 1,-1 9 14,-6 9 1,5 3-320,-1 12 1,0-2-397,-3 9 0,1-1 136,2 5 1,-1 0-158,5 3 1,0 1 32,8-28 1,1 0 0,-6 23-71,1-7 1,4-7-84,2-3 0,3-8-379,1-3 0,1-7-645,3-4 1,-2-7 522,5-3 1,0 0-1016,4 0 0,0-1 143,-1-3 1405,1 0 0,4 0 0,2 0 0</inkml:trace>
  <inkml:trace contextRef="#ctx0" brushRef="#br1">14529 7278 8200,'0'-17'395,"0"-2"190,0 5 1,0 0 578,0 3 395,0 1-752,0 4 0,-1 7-280,-2 10 1,0 10-19,-4 11 0,0 9-136,-3 9 1,-1 3-570,0 4 1,2 2 228,5-27 0,1 0 0,0-2 0,1 0-532,2 30 1,6-9 202,5-1 0,5-8-355,9-6 0,6-11 150,4-15 0,4-4 192,-3-6 1,3-10 126,-4-8 1,-1-7-78,-5-7 0,-5-1 618,-6-2 0,-4-2-188,-7-2 1,-2-1 440,-5 4 0,-6-4-208,-4 1 1,-3 4-48,-9 3 0,2 1-340,-8 6 1,1 0 85,-2 4 1,3 4-383,5 3 0,1 7 154,2 4 0,3 6-1489,4 4 1,2 7 1613,2 4 0,2 2 0,5 1 0</inkml:trace>
  <inkml:trace contextRef="#ctx0" brushRef="#br1">15051 7597 8361,'0'-15'2805,"-5"3"-2364,4-4 0,-3 11 1523,8 1 0,-2 6-906,5 2 1,-1 4-1437,1-1 1,3-1-442,-3 1 0,2 0-829,2 4 1,-2 0-819,-2-1 2466,-2 1 0,0 0 0,1-1 0</inkml:trace>
  <inkml:trace contextRef="#ctx0" brushRef="#br1">15487 6831 8343,'0'-21'0,"0"4"2766,0 3-1938,0 7 0,0 4 419,0 11 0,3 5-424,1 11 0,4 5-99,-1 6 0,-1 4-281,1 7 0,0 3-484,4 4 0,0 3 36,-6-27 1,0 2 0,0 2 0,0 1 43,-2 3 1,1 1 0,0 0 0,0-1-215,-2-3 1,0 0-1,1-2 1,1 0 166,-2-2 0,-1 0 1,3 23-648,-4-3 1,0-8-18,0-10 1,0-6-1115,0-4 555,0-1-282,0-14 191,4 2 0,-1-10 1322,4-2 0,0-3 0,4-5 0</inkml:trace>
  <inkml:trace contextRef="#ctx0" brushRef="#br1">16051 6831 8333,'-12'-17'0,"-2"0"1208,6 6 265,4 3 1,-5 14-135,6 4 1,-2 12-670,2 9 1,1 7-52,-1 8 0,2 3-381,1 4 1,4 5-219,0-28 1,0 0-1,0 3 1,2 1-148,1-1 1,0 1 0,0 0 0,1-1 40,1 0 1,3-2-1,-1-1 1,1-2-24,4 0 0,0-3 0,16 14-292,0-10 1,-5-12 39,-2-6 0,-4-5 77,-3-6 0,-4-8 544,-7-3 0,-3-3 85,-8 0 1,-3-3-230,-7-4 1,-2 0 453,-6-1 0,-4 1-410,-2 0 0,1-1 35,-2 1 1,6 3-70,-2 1 1,3 4-999,0-2 0,6 8 41,2 4-1525,6 2 1,4 7 2355,4 4 0,9 6 0,3 5 0</inkml:trace>
  <inkml:trace contextRef="#ctx0" brushRef="#br1">16689 7554 8262,'-6'0'1368,"-4"-4"-1052,9-2 1766,6 0-1341,2-4 1,17 9 78,-3-2 370,7-3-692,4 5 1,4-5-633,6 2 117,-2 3 0,8-4-93,-6 5 1,-4-1-143,-3-2 1,1 1-78,-4-1 1,-7 2 131,-11 1-1771,-2 0 1307,-6 0 1,-3 0-1577,-6 0 2237,-8 0 0,-1 4 0,-3 2 0</inkml:trace>
  <inkml:trace contextRef="#ctx0" brushRef="#br1">16976 7214 8253,'0'-21'0,"0"4"901,0 3-55,0 2-247,0 1 1,-1 6-164,-3 1 0,3 9 125,-3 5 0,3 3-143,1 9 0,0-2-36,0 8 1,0 1 47,0 2 0,0 3 80,0 1 0,0-2-127,0 3 1,4-2 100,-1 1 0,4-2 219,-3 3 0,4-3-246,-1-1 1,-1-5 19,1-2 1,0 1-175,4-1 0,-4-4-64,0-3 1,0-5 194,4 1-329,0-2-60,-1-6-703,1-2-4200,0-4 2650,-6 0 2208,0 5 0,-5 1 0,0 5 0</inkml:trace>
  <inkml:trace contextRef="#ctx0" brushRef="#br1">18146 7150 8436,'-21'-32'0,"1"1"276,2 3 0,7-1 464,8 4 0,1-4-43,2 5 1,2 0 105,1 6 0,7-1-328,4 5 0,9 3-123,2 4 1,6 1-92,4-1 1,3 3 8,5 4 0,1 4-215,2 3 0,-4 12 52,1 6 0,-11 6-131,-11 4 0,-6 3 183,-8 5 1,-8 6-201,-9 1 1,-12 4-152,-10-4 0,14-24 1,-1 0 258,-4 1 0,-1-1 0,1 1 1,-2-2 27,-1 0 0,-1 0 0,2-2 0,0 0-10,0-3 1,1-1 0,-18 13 554,0-7 1,9-4 259,4-3-596,8-8 1,17-5-52,8-5 0,11 0 61,14 0 0,6-5-276,4-2 0,6-2 166,1-2 1,8 4-490,0 0 1,-2 0 96,-3-4 1,0 1-904,0-1 0,-3 4-73,-7 0 1,-8 5-2239,-10-2 1074,-4-2 2328,-6 5 0,-5-4 0</inkml:trace>
  <inkml:trace contextRef="#ctx0" brushRef="#br1">18805 7214 8419,'0'-17'498,"-4"-3"-311,2 9 0,-2-5 2465,4 5-1761,0 1 0,1 3-52,2 0 0,3 4 39,5 0 0,4 3 231,3 3 0,3 3-446,4 5 0,2 4-15,5 3 1,4 3-181,-1 4 0,5 2-587,-1 5 0,2 4-18,-2-1 1,-3 5-490,-4-1 0,0-1 398,0 1 1,-6-5-406,-5 2 1,-1-8-1089,-6-3 0,-3-7-382,-4-4 965,-4-7 1,1-3 466,-4-8 0,0 2-458,0-5 0,-3-4 618,-1-3 511,-4-5 0,2 2 0,-5-4 0</inkml:trace>
  <inkml:trace contextRef="#ctx0" brushRef="#br1">19263 7129 8387,'-18'-10'0,"0"3"0,4 3 524,-4 4 0,4 9 771,-4 5 1,2 7 221,-2 8 0,-2 2-731,2 11 0,3-2 100,1 6 0,2-2-215,1-1 0,4 1-152,0 2 1,5-9-318,-2-1 1,3-5-57,1-10 1,0 1-47,0-7-357,0-1 1,1-5-1501,3-2 1,-2-1 854,5-2 0,-3-3 902,3 3 0,0 1 0,4 1 0</inkml:trace>
  <inkml:trace contextRef="#ctx0" brushRef="#br1">20241 7320 8262,'-10'-36'0,"3"4"577,-1 0 0,5 2-289,-4 9 1,3 0 1269,-3 10 1,0-1-617,-4 9 0,0 0-301,-4 7 1,-1 8-355,-5 9 1,3 6-125,0 9 1,5 3-84,-1 7 0,7-2-42,3 2 0,4-3-398,4 0 1,2 0 289,4-1 0,6-5-1056,2-5 0,5-6 452,2-9 0,5-6 257,-2-7 1,-2-6 290,-1-5 1,-6-5 354,-2-9 0,-7-5 49,0-2 0,-7-3-204,-3-1 0,-6 0 628,-8 0 0,-3-1-333,-4-2 0,1 6-122,2 1 0,-2 4-597,2 3 1,3 5-1845,1 1 2194,2 8 0,6 7 0,1 6 0</inkml:trace>
  <inkml:trace contextRef="#ctx0" brushRef="#br1">20497 7512 8326,'-16'-15'1981,"4"0"393,-2 1 0,2 1-1059,2 10-64,4-1-747,1 4 0,5 1 322,0 3-2362,0-3 1169,5 8 1,1-3-1223,4 5 972,6 0 617,-4-1 0,3 6 0,-4 0 0</inkml:trace>
  <inkml:trace contextRef="#ctx0" brushRef="#br1">20858 6778 8418,'0'-27'0,"1"1"1675,3 4 1,-2 7 254,5 4-433,-4 5 1,5 17-710,-4 7 0,4 11 202,-1 10 1,-1 4-407,1 3 0,-1 2-637,1 6 1,1-1 190,-4 0 0,3 5-232,-5-28 0,-1 0 0,3 29-772,-4 2 1,-5-6 693,-2 2 1,-2 0-1413,-2-4 1,-1-7 634,-2-11 0,6-6-562,-3-4 1,4-4-48,0-3 1558,2-8 0,10 0 0,1-4 0</inkml:trace>
  <inkml:trace contextRef="#ctx0" brushRef="#br1">21358 6863 8329,'-16'-21'2462,"0"4"-1736,6 6 0,-1 16 731,0 9 0,1 13-697,-1 5 1,4 9-168,0 1 1,4 2-433,0 6 1,2-1-137,1 4 1,4 1-797,4-1 1,6-1 679,3-3 1,5-2-237,3-8 0,2-9 284,5-8 1,0-7-188,-1-8 1,-3-3 144,-4-8 0,-2-7 247,-5-6 0,-2-5 257,-8-2 1,-3 0 348,-4-4 1,-4 4 152,-3-1 0,-8 3-397,-2 0 0,-3 1-746,-2 0 1,0 4 252,-3 3 1,3 6-779,-3 1 0,1 4 455,-1 0 0,3 4 292,-3 6 0,3 10 0,0 10 0</inkml:trace>
  <inkml:trace contextRef="#ctx0" brushRef="#br1">21932 7448 8283,'-16'-11'627,"1"1"190,4-1 0,4 0 194,0 1 0,4 3-425,0 0 0,3 1 438,3-1 1,4-2-386,8 6 0,5-2-284,5 2 0,9 1-183,1-1 0,7-2-93,4 2 1,2-1-258,5 4 0,1-1 132,-1-3 1,0 3 93,0-2 0,-1 0 50,-2 0 0,-9 0-611,-9-4 0,-1 5 225,-6-2 1,-5 0-1734,-6 0 1464,-2 0 0,-6 3-765,-3-2 0,-3 2 386,-3-3 0,-3 3 1071,-5 1 1,-4 0 0,-2 0 0</inkml:trace>
  <inkml:trace contextRef="#ctx0" brushRef="#br1">22369 7139 8499,'-5'-21'625,"4"1"980,-3 2-851,3 3 1300,1 4-1257,0 5 1,0 4 62,0 9 281,0 0-664,0 18 1,1-6 717,3 9-343,-3 6 0,4 0-115,-5 5 1,1-4 13,2 4 0,-1 0-313,1 4 1,-2-4-163,-1 0 1,1-5-495,3 2 0,-3-7 255,3 0 1,-3-6-1445,-1 2 0,3-7 116,1-4 1,0-1 1290,-4 1 0,0-2 0,0 3 0</inkml:trace>
  <inkml:trace contextRef="#ctx0" brushRef="#br1">3925 10725 8102,'-17'-15'1969,"7"3"0,6-7-2434,8 5 0,6 1 8,8 6 1,-1-1 1312,0 4 0,0 0-401,1 4 0,2 0-493,-3 0 0,4 0-434,0 0 0,0 2-634,0 1 1,-3 3 1105,0 5 0,0-1 0,3 1 0</inkml:trace>
  <inkml:trace contextRef="#ctx0" brushRef="#br1">4446 10757 8086,'0'-11'1784,"0"1"0,1-1-1460,3 1 0,3-1-74,7 0 0,-1 1-113,5-1 1,0 2 215,3 1-353,0-1 0,5 3 0,1-5 0</inkml:trace>
  <inkml:trace contextRef="#ctx0" brushRef="#br1">5020 10715 8133,'-5'-11'2625,"1"0"0,9 4-1022,5 0 1,1 4-800,3-5 1,-2 5-138,-1-4 0,-1 4 234,1 0-2686,0 2 1,-1 1 1784,1 0 0,-1 4 0,1 2 0</inkml:trace>
  <inkml:trace contextRef="#ctx0" brushRef="#br1">7275 10044 8203,'-4'-42'0,"-2"4"442,-5 2 0,4 6 660,0 5 1,0 6-163,-4 12 1,-4 2-364,-3 5 0,-2 6-121,-1 5 1,-1 10-145,1 11 0,-1 7-167,-3 10 0,6 6-314,8-24 1,1 2 0,2-1 0,2 0 161,-2-1 1,1 1 0,3 1 0,1-1-25,1 2 0,1 0 0,0-2 0,2 0-236,0 0 1,1-1-1,10 23-299,9-12 1,5-4 339,6-6 1,0-11-2,0-7 1,-5-6-22,-2-8 0,-6-2 41,-1-1 0,-10-4 531,-1-7 0,-6-3 768,-4-4 0,-4-2-161,-8-2 1,-1 3-345,-5-3 1,-4 4-42,0 3 0,0-2-248,4 2 1,0 3-840,-1 1 0,6 3 310,2 4-3670,7-2 3901,2 7 0,5-2 0</inkml:trace>
  <inkml:trace contextRef="#ctx0" brushRef="#br1">7797 10246 8352,'-5'-15'1780,"4"0"-988,-3-3 0,3-1 322,1 5 0,1 3-379,3 4 1,2 5 140,4-2 1,2 3 170,2 1 0,4 9-444,7 6 0,-2 4-52,6 2 1,-1 5-127,4 2 1,3 4-826,1 4 1,-2-3 49,-5 2 0,1-2-304,-1-1 1,-3 0 355,-2 0 1,-1-5-408,-2-2 0,-4-7-939,-3-4 0,-2-2-197,-2-2-750,-4-4 1865,-1-1 0,-10-6-662,-2-3 1388,-7-2 0,-3-9 0,-4-1 0</inkml:trace>
  <inkml:trace contextRef="#ctx0" brushRef="#br1">8243 10140 8284,'-4'-27'1315,"2"6"-793,-7 5 0,8 9 396,-3 0-544,-2 5 0,0-2 246,-4 8 0,-1 3 343,0 7 0,-4 8-42,-3 10 1,-2 5-389,-1 5 1,-4 2-216,0 2 0,1-1 136,2 5 0,1 2-492,0 1 0,4-2-16,3-8 0,3-6 8,4-1 1,-1-9-112,4-6 1,2-5-516,6-9 0,-2-3-1403,5-4 0,4 4 123,3 0 1952,0-1 0,1-3 0,2 0 0</inkml:trace>
  <inkml:trace contextRef="#ctx0" brushRef="#br1">9243 10470 8156,'5'-43'868,"1"2"195,4 2 1,-3 7-420,1 7 0,-6 7 114,1 4 1,-6 2 9,-4 2 1,-4 4-299,-3 2 0,1 13-160,-5 5 1,1 7-54,-5 7 1,2 2-214,2 9 0,4 1-167,7 6 0,1-2-207,3 2 0,3-7-3,0-3 0,4-4-399,7-4 1,1-3 268,2-8 0,3-6 113,4-7 0,-5-9 541,-1-6 0,-5-5-189,-3-9 1,-2-2 441,-5-5 0,-6 0-71,-4 0 0,-2 0 157,-6 0 0,4 1-272,-4 3 1,0-2-245,-3 6 0,5-1-309,1 4 1,5 8 171,3 2 1,3 7 122,8 1 0,6 6 0,7 3 0</inkml:trace>
  <inkml:trace contextRef="#ctx0" brushRef="#br1">9573 10491 10033,'-11'-16'4267,"5"0"-3187,3 6-880,2-1 1,2 5 1251,2 2 1,0 3-641,4 1 0,3 1-1730,5 3 1,4-2 557,-2 5 0,0 1-3600,1 2 3960,-5 1 0,7-1 0,-4 1 0</inkml:trace>
  <inkml:trace contextRef="#ctx0" brushRef="#br1">9956 9821 8235,'0'-16'0,"1"1"1628,3-3 0,1 4-744,6 7 0,0 2 366,-1 5 1,1 10-368,0 4 1,-4 14-68,0 8 1,-1 5-295,1 5 1,-2 7-470,-5 8 1,0-30 0,0 0-117,0 1 1,0 0-1,-1 1 1,0-1 82,0 2 0,-1 0 1,-1-1-1,-1 0-485,-3 3 0,0-1 0,1-4 0,0-1-128,-1 1 0,0-1 0,-5 19-874,1-6 0,4-5 562,0-6 0,5-10-21,-2-4 0,3-9 99,1-2 827</inkml:trace>
  <inkml:trace contextRef="#ctx0" brushRef="#br1">10403 9874 8216,'-6'-21'1578,"-4"9"0,9 4-1899,-3 11 0,-1 9 838,-3 9 0,-1 6 1390,-2 9 1,4 6-1192,0 8 1,5 7-743,0-27 0,0 0 1,1 1-1,1 1-16,0 0 0,0 0 1,2-2-1,2 0 68,1 0 1,1 0 0,9 22-521,6 1 0,5-12 316,3-6 1,-2-9-11,1-12 1,-4-1-41,1-9 1,-9-2-92,-5-5 1,-5-4 366,-6-8 0,-10 0 1022,-4-3 0,-6-2-497,-5 2 1,-2-2 21,-5-1 0,0 3-136,0 1 0,5 4-39,2-2 1,4 4-457,3 0 0,3 4-1737,4 0-2107,5 4 3880,11-1 0,7 8 0,9 2 0</inkml:trace>
  <inkml:trace contextRef="#ctx0" brushRef="#br1">10945 10417 8114,'21'-16'0,"5"4"898,3-2 0,7 6 1227,7 1 1,-2 5-1196,2-2 0,-3 3-146,-8 1 0,-3 0-1522,-7 0 1,-1 3 539,0 1 0,-5 4-811,-6-1 1,-4 4 1008,-6 3 0,-5 3 0,-1 4 0</inkml:trace>
  <inkml:trace contextRef="#ctx0" brushRef="#br1">11083 10672 8042,'-6'0'1875,"8"-4"365,8 1 0,10-4-814,9 3 0,1-4 503,2 1 0,5-3-1335,2 0 1,0 3-407,-4 0 0,0 1-956,-11-1 1,0 2 372,-6 5 395,-3 0 0,-9 9 0,-1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21422 7161 8119,'0'-22'-158,"0"5"158,0-1 0,-1 0 677,-3-3 1,3 4-31,-3 3 1,0 2 78,0 2 0,-1-1-261,2 1 1,1 0 336,-6 3-275,1-2 1,-3 7-111,-1-1 1,-1 6-13,-2 4 0,1 8-96,-5 2 0,4 9 40,-4 6 0,2 5-156,-2 5 0,-1 6-302,5 1 0,5-20 0,0 0 205,2 3 1,0 0 0,0 0 0,0 0-68,1 2 1,1-1 0,2 2 0,0 0-42,1 1 1,1-1 0,0 0 0,1 0 31,-1 1 0,2-1 1,7 20-88,3-5 1,11-11 48,3-11 1,2-5-40,5-5 1,-2-10-19,5-1 0,2-7-64,-2-7 0,5-6 61,-1-12 1,-2-2-333,-2-5 0,-2-5 196,-1-2 0,-3-4 21,-1-7 1,-9 4 46,-1-7 0,-10 1 20,-4-5 0,-6-3 106,0 26 1,-3 0 0,0 4 0,-3 1 5,-3 0 0,-3 1 0,-14-20 146,-7 9 1,-3 7 59,-5 7 1,5 8 229,3 7 0,2 0 86,1 7 1,5 0-172,2 7 0,7 2-497,4 5 0,6 0 6,1 4 1,4-2-1456,0 4 1,2-2 410,1 2 0,0 0 182,0 1 1,0 2 179,0-3 836,0 3 0,0-3 0,0-2 0</inkml:trace>
  <inkml:trace contextRef="#ctx0" brushRef="#br0">21241 7459 8119,'-11'4'0,"1"-1"0,-1 4 1393,1-5-872,4 8 1,1-8 246,5 5 1004,0-4-1100,0 1 1,2 0 98,5-1 0,2 1 200,8-4 1,6 0 361,5 0-871,3 0 1,2 0 64,2 0 1,0-1 51,4-3 1,-4 2-597,4-5 0,0 0 43,4-4 1,-7-3-446,-4 0 0,-1-1 358,-6 5 1,-3-1-333,-8 0 1,-4 4-1585,-10 0 59,0 5 1,-1-2 1917,-3 8 0,-6 2 0,-7 4 0</inkml:trace>
  <inkml:trace contextRef="#ctx0" brushRef="#br0">18880 7416 8334,'0'-21'0,"0"1"-624,0 2 1,-1-1 241,-3 5 1,3 0 1560,-3 3 1,0 4 331,0 0-575,-4 5 0,5-2-261,-4 8 0,4 3-11,-4 7 0,3 5-110,-3 9 0,0 2 78,-4 9 1,0 1-322,-4 6 0,4 2-301,-4 6 1,2-5-61,-1 1 1,1 0 156,-5 3 0,4 2-502,-3-1 0,4-4-129,-2-7 1,4-6-471,0-5 1,5-2-617,2-5 0,3-5 743,1-6 1,5-3-6,2-4 0,3-2 872,0-5 0,6-10 0,0-1 0</inkml:trace>
  <inkml:trace contextRef="#ctx0" brushRef="#br0">19263 7246 8397,'0'-21'1193,"1"4"-137,2 3 546,-1 2-976,2 6 1,-4 4 75,0 9 0,-1 5 38,-2 9 1,-3 5-239,-5 2 0,4 7-305,0 0 0,0 5 102,-4-1 1,2 3-645,2 0 0,-3 1-320,3-1 0,1 1-372,-1-1 1,1 1 457,-1 0 0,-2-6-339,2-1 0,-3-4-532,-1-4 0,-4 2 181,-3-5 1269,-2-5 0,0-3 0,-2-4 0,-4-2 0,1-1 0,1-3 0</inkml:trace>
  <inkml:trace contextRef="#ctx0" brushRef="#br0">18742 7852 8397,'-22'-21'0,"6"0"757,2 0 1,6 3-230,5 0 1,3 5 680,3-1 1,8 2-509,7 1 0,7-3 353,3 0 1,4 0-363,3 3 0,4 1-223,7-1 0,3-3-476,4 0 0,-4-1 7,-3 5 0,-17 4 0,-4 1 0</inkml:trace>
  <inkml:trace contextRef="#ctx0" brushRef="#br0">19848 7469 8241,'-1'-10'1324,"-3"-1"0,3 0-153,-3 1 562,3 4-1534,1-4 0,1 14-487,3 0 0,1 5-1450,2 5 1,1 3 1737,-5 4 0,6 0 0,-3 1 0</inkml:trace>
  <inkml:trace contextRef="#ctx0" brushRef="#br0">19848 7863 8157,'-17'0'5538,"-3"0"879,8 0-4856,2 0 1,6-1-376,8-3 1,2 3-573,4-2 1,1 1-2111,-1 2 0,5 2 1496,-1 1 0,0 8 0,-3 5 0</inkml:trace>
  <inkml:trace contextRef="#ctx0" brushRef="#br0">18731 9948 8174,'0'-21'0,"0"-4"0,0 1 0,1 0 1645,3 6-1024,-3 3 0,5 4 1605,-3 1-987,-2 4-676,4 1 0,-5 14-142,0 6 0,0 5-45,0 4 1,0 5-54,0 6 0,0 7 149,0 4 1,0 8-719,0-1 0,0 3 43,0-3 0,-1 0-148,-3 1 1,-1 2-612,-6 1 0,0-6-664,1-9 0,-1-4 636,0-6 1,1-6 989,-1-5 0,-2-3 0,0-6 0,0-1 0,-1-3 0</inkml:trace>
  <inkml:trace contextRef="#ctx0" brushRef="#br0">18305 10087 8335,'-10'-21'0,"5"-3"647,5 3 1,10 2 921,7 8 1,9-3 189,6 0 0,10-5-466,7 1 1,9 1-1170,-26 9 1,0-1 0,0 0 0,0 0 114,2-2 0,-1 1 1,-2 1-1,-2 1-147,28-6 1,-8 1-61,-7-1 1,-4 2-374,-6-2 1,-10 7-302,-4 3 1,-5-1-753,-2 2 0,-5 0-3519,-3 7 4913,-2 2 0,-1 9 0,0 2 0</inkml:trace>
  <inkml:trace contextRef="#ctx0" brushRef="#br0">19380 10236 8209,'-17'-20'0,"3"3"2775,7-4 0,3 1-1434,8 6 1,2-1 1774,4 5-2125,6-1 0,-3 2-926,5 2 1,-5 2-32,1 5 1,1 5-2745,-1 2 0,-1 7 396,-6 4 2314,3 2 0,-9 6 0,4 1 0</inkml:trace>
  <inkml:trace contextRef="#ctx0" brushRef="#br0">19390 10470 8209,'-16'10'1705,"2"1"213,7 0 0,2-1-1065,5 1 3943,0 0-3189,5-1 1,2 0 1573,7-3-2314,-2 2 0,4-3-1389,-2 5 1,-2 1-1560,2 2 1,-5-1 2080,-2 5 0,0-1 0,3 5 0</inkml:trace>
  <inkml:trace contextRef="#ctx0" brushRef="#br0">20656 10023 8163,'0'-32'0,"0"1"0,0 3 3252,0 2-2114,0 5 0,4-1 1629,-1 1-1961,1 5 1,-3 0 1207,2 6-582,-1 4 0,2 2-355,-4 8 1,0 3-482,0 7 0,2 8 429,1 10 0,-2 5-863,3 5 1,-3 6-163,-1 1 0,0 5-221,0 2 0,0 1 221,0 0 0,-4 0 0,1-8 0,-1-1 0,4-2 0,0-1 0,0-6 0,0-6 0,0-16-4774,0-1 1,4-11 4773,8-5 0,-6-5 0</inkml:trace>
  <inkml:trace contextRef="#ctx0" brushRef="#br0">20933 10257 8202,'0'-11'0,"3"0"700,1-4 0,4 4 964,-1-4 1,6 7 785,1 1 1,5 1-1267,-1-1 0,3 2 207,4 5 1,1 0-683,2 0 0,3 0-46,-3 0 0,3 0-250,1 0 0,-1 0-225,-3 0 0,2 0-163,-5 0 1,3 0-296,-3 0 0,0-3-847,-4-1 1,-3-3 692,-1 4 0,-3-5-1791,4 5 0,-5-4 1018,1 3 0,-2 1-210,-1 3 0,-1 0 1407,1 0 0,0 0 0,-1 0 0</inkml:trace>
  <inkml:trace contextRef="#ctx0" brushRef="#br0">22060 9448 8228,'-6'-32'2330,"1"1"0,5 8-2521,0 5-13,0 10 0,-1 3 2877,-2 5 1,-3 11-851,-5 7 0,-4 9-339,-3 12 0,-2 5-999,-1 9 0,10-23 0,0 1-390,1 1 0,-1 0 1,1 3-1,-1 1-52,0-1 1,1 1-1,-1 3 1,2 0 62,-1 2 0,2 0 0,0 0 0,2-1-654,1 0 0,3-2 1,-1-4-1,3-2 116,7 18 1,10-10 72,11-15 1,4-2 18,4-13 1,-2-4 112,5-13 1,0-6 168,3-12 0,0-3 314,-3-8 1,-3-6-250,-4-8 0,-18 22 1,0-1 121,-2 0 0,0-2 0,-1-2 0,0-1-19,-2-2 0,-1 1 0,0 2 0,-1 1 17,-3 0 1,-1 0 0,-1-27 131,-9 2 1,-5 3-140,-9 11 0,-2 9-397,-1 13 1,1 5-191,-2 9 1,3 2-1448,1 5 1,4 6-68,3 5 1,2 4 1980,1 7 0,-4 4 0,-2 1 0</inkml:trace>
  <inkml:trace contextRef="#ctx0" brushRef="#br0">21879 9885 8315,'-6'-11'4078,"-3"0"-2691,12 1 0,-1 4 1179,8 2 0,6 3-1368,1 1 0,8-3 612,4-1 0,2 0-884,5 4 1,2 0-676,4 0 1,1-3-252,-1-1 0,-4 1 0,-2 3 0,-4-4-104,-4 1 1,-3-1-1324,-7 4 0,-4 1 1427,-7 3 0,-2 7 0,-5 5 0</inkml:trace>
  <inkml:trace contextRef="#ctx0" brushRef="#br0">22390 7395 8364,'-11'-1'-542,"1"-3"1,0 2 752,3-5 0,-2 1 638,2-1 1,2-3-121,1 3 1,8-2-209,3-2 0,4 0-166,3 1 0,2 0-92,6 3 0,0-1-419,3 4 1,-3 1-171,3 3 1,1 0-422,-1 0 0,-4 0 595,-3 0 152,-5 5 0,7 5 0,-3 7 0</inkml:trace>
  <inkml:trace contextRef="#ctx0" brushRef="#br0">22401 7576 8364,'-16'15'0,"2"-3"345,0 2 160,4-2 1,12-6 100,1-3 0,8-3-132,6-3 0,8 0-448,4-4 0,1 0 157,2-3 1,-1 3-184,-3-1 0,8 1 0,-3-3 0</inkml:trace>
  <inkml:trace contextRef="#ctx0" brushRef="#br0">23475 7076 8432,'0'-17'-153,"0"-3"-76,0 2 1,0 2 681,0-2 0,0 1 683,0 0 1,0 1 1213,0 6-1667,0 4 0,-1 1-498,-3 5 1,-5 10 46,-6 4 1,-3 11-246,0 6 0,-2 3 66,-2 5 0,2 0 26,3 3 0,-2-2-8,5 3 0,1-8-428,5 4 1,4-6-110,4-4 1,4-3 179,4-5 1,9-9 316,5-5 0,9-9-42,1-5 1,7-12 121,0-6 0,-1-6-295,1-4 1,-6-4 516,-1-7 1,-1 1-104,-6-5 0,-5 6 81,-6 2 0,-7 0-69,-3 7 1,-8-1-68,-3 4 0,-4 10-466,-3 4 0,2 5 193,-2 3 0,1 4-843,-1 2-787,7 3-558,-7 1 2286,13 5 0,-4 5 0,5 7 0</inkml:trace>
  <inkml:trace contextRef="#ctx0" brushRef="#br0">23975 7054 10125,'-6'-16'1998,"1"0"-444,5 11-369,0 0-1067,0 5 0,0 5-545,0 2 0,4-1-118,-1 1 0,2-1-529,-2 1 0,-1 2 1074,1-2 0,3 3 0,0 0 0</inkml:trace>
  <inkml:trace contextRef="#ctx0" brushRef="#br0">24273 6639 8454,'-5'-26'1764,"5"0"373,0-2 0,9 0-1125,9 6 1,6 0 9,0 8 0,6 3-500,-2 4 0,7 5-206,0-2 0,-3 4-1221,-4 4 0,-4 2 169,1 4 1,-7 6-294,-4 1 1,-7 3 596,-4 2 1,-1-1-477,-2 0 1,-5-1 514,-2-2 1,-3 1 702,0-5 1,3 4 125,-1-4 0,6 4-308,-1-4 1,1 0 1481,2-3 0,5-1-428,2 1 1,6 1 89,1 2 1,5-2-633,-1 2 0,-3 3-87,0 0 1,-8 2-341,-4-1 0,-4 2-195,-6-2 0,-10 3-59,-11 4 1,-4-3 146,-3 3 1,-3-7-1063,-5-4 1,2-2-720,2-1 0,5-5 1675,9-3 0,0-2 0,8-1 0</inkml:trace>
  <inkml:trace contextRef="#ctx0" brushRef="#br0">23156 9885 8436,'-11'0'-19,"0"0"607,1 0-229,4 0 0,1-2 281,5-1 0,1 1-119,3-6 0,3 5-251,7-4 0,7 1-261,8-1 1,2-3-286,0 3 1,1 3 142,0 0 1,-1-1-79,-3 2 0,2-1-1030,-5 4 1,-2 1 1240,-5 3 0,-7 7 0,-7 5 0</inkml:trace>
  <inkml:trace contextRef="#ctx0" brushRef="#br0">23188 10140 8380,'-22'21'-19,"6"-4"568,0 3 0,12-9-97,4-1 0,6-4 377,8-6 0,4 0-275,6 0 0,0-5-477,4-2 0,0-2-144,0-2 0,3 1-108,-3-1 1,-6 4 174,0 0 0,-3 4 0,2-1 0</inkml:trace>
  <inkml:trace contextRef="#ctx0" brushRef="#br0">24124 9821 8339,'-5'-21'0,"4"-1"0,-3 1 1460,-2 4-890,5-3 1,-4 8 270,5-2 784,0 7-316,0 2-722,0 5 1,-1 6-340,-2 5 1,0 4-2,-4 7 0,-3 7-280,-5 3 1,0 4 134,1-1 1,1 3-185,-5 4 1,5-4 85,-1-2 1,3-4-269,4-4 0,2 2 69,5-6 1,2-5 4,1-8 1,8-5 194,7-6 0,2-5 57,1-2 1,1-11 102,3-3 1,-2-7-88,1-1 1,-5-1-66,-1-2 1,-5-1 34,1-3 0,-5 3-400,-2-2 1,-5 1-64,2 3 1,-4 3-85,-4 3 0,-2 8-1220,-5 3 1719,1 6 0,-6 4 0,0 4 0</inkml:trace>
  <inkml:trace contextRef="#ctx0" brushRef="#br0">24443 9927 8420,'-11'-5'0,"2"0"1732,2-6 1,2 4-351,5 0 1,1 4 581,3 0 1,1 2-1606,6 1 0,0 4-850,-1 3 0,0 4-1947,-3 3 0,1-2 202,-4 2 2236,-1 3 0,2-1 0,1 6 0</inkml:trace>
  <inkml:trace contextRef="#ctx0" brushRef="#br0">24624 9502 8420,'0'-17'0,"0"-3"944,0 2 1,5-1 47,6 2 1,6-2 507,7 4 0,8 0-651,7 1 1,6 2 33,1-2 1,0 7-778,-3 3 1,-6 3 118,-5 1 1,-6 2-282,-9 6 0,-6 0 130,-8 10 0,-1 0-126,-2 7 0,-6 2 47,-5 5 0,0 5 123,-3 2 1,-1 7-483,1 4 1,-4 2 347,4 1 1,0-1-83,3-2 1,4 1 189,0-5 0,4 2-455,0-5 0,2-4 159,1-11 1,0-2-2039,0-5-140,0 1-785,0-6 3167,0-5 0,0-11 0,0-6 0</inkml:trace>
  <inkml:trace contextRef="#ctx0" brushRef="#br0">24815 9917 8420,'0'-11'0,"0"-3"0,0 0 0,9 2 0,6 1 0,5 3 0,5-6 0,6 5 4452,8 2 1,6 0-2330,1-3 0,-4 4-2511,-7 2 1,-3 3-3429,-3 1 3816,-8 0 0,-11 5 0,-5 1 0</inkml:trace>
  <inkml:trace contextRef="#ctx0" brushRef="#br0">7839 13619 8420,'0'-16'0,"0"0"397,0 6 0,0-1 162,0 0 0,4-3 118,-1 0 0,1 0-130,-4 3 1,0 4 197,0 0 1,0 0 739,0-4-1004,-5 5 0,3 2 520,-5 4-680,-1 0 0,-3 9-2,-4 5 1,4 8 55,-4 6 1,0 5 112,1 10 1,-5 9-86,1 4-992,11-25 1,-1 0 688,-2 5 1,0 1 0,2 1 0,0 0-149,-1 4 0,1 1 0,0 2 0,2 0-137,1 1 1,2 0-1,1-3 1,0 0 201,1 1 1,2-3 0,1-7 0,0-1-30,6 23 0,6-13 168,3-18 0,8-5-38,4-9 1,-2-8 116,1-6 1,1-9-16,2-13 0,6-8 228,2-10 1,-2-4-300,-19 21 1,-1-1 0,0 0-1,-2-1-106,0 0 1,-2 0-1,1 0 1,-2-1-321,0-3 1,-2 0 0,5-26 182,-9 26 1,-1 0 0,-2 1 0,-2 0-173,-1-3 0,-3 0 0,0 3 1,-2 0-48,-3-4 0,-2 2 1,-8-19 10,-7 2 0,-1 15-38,2 10 0,-6 11 303,2 3 0,2 9-953,1 2 0,6 6 338,1 8 1,5-1-453,-1 5 0,6 0 923,1 3 181,4 0 0,-6 0 0,3 1 0</inkml:trace>
  <inkml:trace contextRef="#ctx0" brushRef="#br0">7626 14077 8420,'-16'5'3053,"2"-3"-1259,7 5-517,-3-5 0,15 3-593,2-5 1,8 0 1638,10 0 0,2-5-860,5-2 0,1-2-336,3-2 0,-2 1-941,5-1 0,-4-3-553,4 0 1,-5-4-487,-3 4 0,-1 1 666,-9 6 0,2-2-5135,-9 6 5322,0-1 0,-8 9 0,-1 1 0</inkml:trace>
  <inkml:trace contextRef="#ctx0" brushRef="#br0">8233 12896 8420,'0'-11'0,"0"0"59,0 1 172,0-1 0,0 1 1257,0-1-458,0 0 568,0 1-1070,0-1 0,-2 5 46,-1 3 0,1 1 1,-6 2 0,1 2 116,-3 1 1,-2 8 192,-2 6 0,1 8-357,-5 4 0,4 3 281,-4 3 0,4 1-287,-4 6 0,9-2-117,-2 6 1,8-5 31,-1-2 0,4-2-99,4 2 0,3-7 2,7-7 1,2-4 33,6-3 1,2-4-203,1-7 1,0 2-148,-4-6 1,-3 1-1135,0-4 1,-5 0 154,1 0-1176,-2 0-1462,-6-5-1674,-2 4 5267,-4-4 0,-9 5 0,-3 0 0</inkml:trace>
  <inkml:trace contextRef="#ctx0" brushRef="#br0">8445 13098 8301,'-6'-5'-463,"2"4"390,4-4 170,-5 5 427,4-4 128,-4 2-267,5-2-260,0-1-31,0 4 0,0-5 7,0 2-57,0 3 0,1-4 337,3 5-325,-3-4 258,4-2 1,-4-1 148,2 0 293,-1 4-244,2-6 106,1 3 0,0-1-160,2 0 1,-1 4 362,-3 0-574,3 2 1,4 2-33,-3 2 1,-1 3-258,-3 5 1,-2 4 151,3 3 0,-3 2-521,-1 1 0,0 5 234,0 3 1,-1-2-454,-3 1 1,0-4 258,-3 1 0,-3-3 69,3-1 1,1-4 57,-1-3 1,4-3-74,-5-4 209,6-2 0,-3-11 203,5-5 1,2-1 51,1-5 0,-1-2-69,6-6 0,-3 1-1,3-4 0,1 1-96,-2-2 1,3-2-25,0 3 0,1 1 83,-1-1 1,-2 2 89,-1 1 1,-1 0 442,1 7 1,1 3 112,-5 1 1141,1 7-744,-4 2-33,0 5-575,0 5 0,0 2 14,0 7 0,0-1-80,0 5 1,0-4 69,0 3 1,0-2-482,0 2 1,0 1 135,0 3 0,0-1-667,0-2 1,0 1 375,0-5 0,0 4-396,0-4 1,1 0-216,3-3 0,-2 0-422,5-1 1,-3-4 160,3-2 0,0-3-109,4-1 0,-1 0-2047,1 0 3185,-1-5 0,1-1 0,0-4 0</inkml:trace>
  <inkml:trace contextRef="#ctx0" brushRef="#br0">8764 13109 8301,'0'-6'579,"-4"1"1,3 4 680,-3-3 690,3 3-1323,1-4 1,0 4 270,0-2 1,1 1-351,3-1 0,0 0-76,3 0 1,3 2-276,-3-3 0,4 2-119,3-2 1,-2 3-508,2-2 1,-2 0 326,-2 0 0,1 1-2723,-1-1 1136,1 2-116,0 1 0,-5 1 776,-3 2 1,-6 3 480,-4 5 1,-6 3 547,-2 0 0,-4 2 0,2-2 0,0-2 0,-1 2 0,4 1 0,-3 0 1050,4-1-736,-3-4 4172,6 1-2975,4-5 1,6-1-442,7-5 1,3-4-233,5 1 1,-2-6 337,4 2 0,0-1-375,1 1 1,0-3-319,-3 3 1,-1 1-3059,-4-1 1763,1 5-5668,0-3 6480,-1 5 0,-4 0 0,-1 0 0</inkml:trace>
  <inkml:trace contextRef="#ctx0" brushRef="#br0">9105 12906 8158,'0'-7'-153,"0"0"1,0 4 249,0-4 0,-1 3 1035,-3-3 0,3 3-457,-3-3 0,3 4 730,1-4-450,0 4 109,0-1 125,0 4 1,0 4-801,0 3 1,1 0 15,3 4 1,-3-3-114,3 7 0,-3 0-19,-1-1 0,1 5-434,3-1 0,-3 2 201,2 1 0,-2-3-897,-1 0 0,0-1-87,0 5 0,0-5-533,0 1 0,0-4 601,0 4 0,0-5-27,0 1 0,0-2-1407,0-1 2310,0-5 0,0 3 0,0-3 0</inkml:trace>
  <inkml:trace contextRef="#ctx0" brushRef="#br0">9264 12779 8301,'0'-17'332,"0"3"1,0 2 420,0 2 1,2 0 1287,1 3 0,7-1-975,4 4 0,1 1-155,-1 3 1,-1 1-380,5 2 1,-5 3-60,1 5 1,2 1-207,-2 2 1,0 1-17,-3 3 1,-1 2 23,1-2 1,0 2-1,-1 1 1,-3 0-13,0 1 0,-4 0 10,0 3 0,-2-2-47,-1 1 1,0-1 30,0-2 0,0-1-185,0-2 0,-3 2-193,-1-2 0,-4 1-376,1-2 0,-1-1-258,1-6 0,-2 1-935,6 0 1,-4-1-3838,3 1 5527,1 0 0,-2-1 0,-1 1 0</inkml:trace>
  <inkml:trace contextRef="#ctx0" brushRef="#br0">10126 13641 8248,'0'-26'0,"-1"4"354,-3 1 0,3 1 568,-2 6 0,0 0-145,0 3 0,0 1-307,-4 3 0,0 4 286,-4 6 1,0 8-222,-4 7 1,2 8-60,-4 6 1,4 4-111,-1 7 0,-2 4-241,2 3 0,0 3 70,3 4 0,2 2-147,5-28 1,1 2 0,-2 1 0,1 0-41,2 2 0,1-1 0,1-3 0,1 0 59,2-1 1,1-2-1,10 22-362,4-5 1,2-7-288,1-3 1,4-8-432,0-3 1,1-8 65,-1-7 1,2-4-623,5-6 1,0-2 1568,0-5 0,-3 2 0,1-9 0,-1-3 0,0-2 0</inkml:trace>
  <inkml:trace contextRef="#ctx0" brushRef="#br0">10690 13598 8115,'-11'-27'0,"2"4"2824,2 6-851,2-1-29,5 1-754,5 7 1,0 6 85,6 8 0,0 6-617,-1 8 0,-3 7-100,1 3 1,-3 4-343,3 4 0,0-2-358,-5 5 0,1 0-274,-4 4 0,0 4-851,0 2 0,0 4-100,0 0 0,-1-1 542,-3-3 1,3 1 823,-3-7 0,7-2 0,0-8 0,0-1 0,-2-5 0,-1-3 0</inkml:trace>
  <inkml:trace contextRef="#ctx0" brushRef="#br0">11105 13939 13889,'10'0'3610,"6"0"-1599,1 0 0,5-2-580,2-1 1,7 2-1616,5-3 0,5-1 152,1 2 1,2-4-1987,6 3 0,-2-4-26,2 1 1,-4 1-3660,-7-1 5591,2 4 0,-3-11 0,5 2 0</inkml:trace>
  <inkml:trace contextRef="#ctx0" brushRef="#br0">11775 13534 8074,'-17'-16'4111,"3"0"-2261,7 6 107,2 4 0,2 2-839,-1 8 0,0 6-392,4 8 0,0 5-211,0 5 0,-3 1-13,-1 10 0,1 2-584,3 5 0,1 3-570,3 8 1,3-2-951,7 1 0,2-6 1010,6-4 0,4-10-519,2-5 1,6-12 332,2-4 0,3-11 223,-4-11 1,4-6 413,-3-12 0,-2-5 287,-6-6 1,-3-5 831,-7-2 0,-3-2-619,-4-8 0,-5 3 837,-3-3 0,-4 0-409,-6 3 1,-5 3-39,-9 1 1,0 8-315,-1 6 1,1 6-261,0 9 0,1 5-314,2 5 0,4 5-1071,7 2 1,-2 5-71,6 6 1,-2 4-3816,2 3 5095,1 2 0,-2 6 0,4 1 0</inkml:trace>
  <inkml:trace contextRef="#ctx0" brushRef="#br0">11743 13790 8109,'-32'-10'2538,"11"3"317,6-7 0,8 6 994,7 0-2711,5 6 0,9-6 16,7 4 0,13-4 309,1 1 0,6 1-1446,5-1 1,-2 0 26,2-4 1,-2 4-907,-1 0 1,-6 3 651,-1-3 0,-4 5-5428,-4-2 5638,-7 3 0,-1 1 0,-3 0 0</inkml:trace>
  <inkml:trace contextRef="#ctx0" brushRef="#br0">12455 13279 8216,'-10'-27'-621,"4"-3"-77,2 5 0,4 6 4155,4 9 0,2 0-1672,4 7 1,6-1 594,1 4 0,1 5-990,3 2 0,0 7-361,7 4 1,-3 3-354,3 4 1,-4 3-160,1 8 1,-2 3-755,2 7 0,-7-1 237,-1 5 0,-7-1 0,-3 4 0,-6 5 0,-1 3 0,-9-5 0,-9-2 0,-3-2-2480,-4-6 0,-2 1 2480,-5-1 0,-2-3 0,-1 4 0,1 1 0,-1 1 0</inkml:trace>
  <inkml:trace contextRef="#ctx0" brushRef="#br0">13413 13630 8292,'0'-11'-604,"0"1"838,0-1 0,4 0 502,3 1 0,8-1-49,2 0 1,5 1-224,2-1 0,4-3-142,4 0 0,3 0-75,0 3 0,1 0-113,-4 1 1,-5 0-105,-2 3 0,-3 2-250,0 5 0,-2 0-282,-3 0 1,-5 6-1589,-5 5 2090,-4 4 0,1 7 0,-4-1 0</inkml:trace>
  <inkml:trace contextRef="#ctx0" brushRef="#br0">13530 13853 8292,'-23'11'510,"1"-4"861,11 0-312,3-4 0,10 1-442,5-4 1,7-4 677,15-4 1,0-5-573,10-1 1,4-5-99,3 2 1,1 0-580,-1-1 0,-1 4-122,5-4 1,-2 7-702,2 0 0,-7 5 777,-8 6 0,-2 5 0,-1 1 0</inkml:trace>
  <inkml:trace contextRef="#ctx0" brushRef="#br0">7467 9246 8518,'-27'-4'0,"1"-2"-41,4-5 0,7 0 17,4 1 0,2-1 253,5 0-249,1 5 1,4 1 147,3 1 1,3 3 75,7-3 1,7 0-83,7 0 1,9-4 47,6 1 0,4-3-16,6 0 0,1-1-298,3 0 0,-25 6 0,0 0 112,3-1 0,1 1 0,1 0 0,0-1-221,2 1 0,0 0 0,0-1 1,-1 1 323,3 0 0,0-1 1,-1 1-1,0 0-137,1-1 1,0 1 0,-4 0-1,-1 1-127,-4 0 1,0 1 0,26-2-40,-9 5 1,0 0-78,-10 0 0,-6 0-95,-15 0 1,-4 1 403,-7 3 0,1 2-469,-4 4 0,-1 2 725,-3 2 1,-9 3 0,-3 4 0</inkml:trace>
  <inkml:trace contextRef="#ctx0" brushRef="#br0">10200 9406 12100,'-42'-20'-647,"5"3"386,5-4 0,10 4 915,8 7 1474,7 4-1888,2 1 1,6 5 161,3 0 0,4 0 120,10 0 1,5 1-237,13 3 0,7-2-38,11 5 0,-25-5 0,2 0-323,4 1 1,1 1 0,-3-1 0,1 0 135,3 0 0,1 1 0,0-1 0,0 0-250,3-1 0,0-1 1,2 0-1,0 0 247,3 0 0,0 1 0,-4-1 1,-1-1-111,2 0 1,-1 0 0,-3 0 0,-1-1 57,-2-1 0,-1 1 1,-3 0-1,0-1-351,25-5 1,-14 1 82,-7-1 0,-8 2-444,-7 5-16,-4 0 0,-6 2 722,-2 12 0,-3 2 0</inkml:trace>
  <inkml:trace contextRef="#ctx0" brushRef="#br0">17369 12385 8311,'0'-21'-236,"-1"-1"-60,-2 1 1,2 0 1081,-3 0 1,3 4-203,1 3 0,0 2 826,0 1-595,0 1-739,-5 4 0,-1 7 233,-4 10 1,-1 9-33,0 8 0,-3 8 9,0 3 1,-1 3-142,0 4 0,2 2-160,-4 1 0,4-1 67,-2-6 1,5 4-511,3 0 1,-2-2 178,6-8 1,2-6 37,8-8 1,1-11 103,10-4 0,0-5-2,3-6 0,4-10 383,-1-7 0,5-11-143,-4 0 1,-1-6 282,-2 3 0,-2-6-272,-2 2 0,-3-2 260,-4-2 1,-6 1-121,-1-1 1,-3 7-120,-1 4 1,0 6-308,0 8 1,-5 0-1430,-2 8-242,3 1 1,-5 15 87,6 5 1757,-1-1 0,0 11 0,-2-5 0</inkml:trace>
  <inkml:trace contextRef="#ctx0" brushRef="#br0">17752 12502 8344,'-6'-5'4233,"2"4"-3512,4-4-1225,0 5 1,0 5 398,0 2 0,3 4-599,1 3 1,3-1 703,-4 5 0,6 0 0,-3 3 0</inkml:trace>
  <inkml:trace contextRef="#ctx0" brushRef="#br0">17869 12311 8366,'0'-37'733,"7"5"206,8 0 1,8 1-73,16 7 1,1-2-818,10 1 0,-1 8 502,0 3 0,-3 7-193,-7 7 0,-2 6-839,-5 4 1,-9 6-69,-1 5 0,-13 2-162,-2 1 0,-6 4 424,-4 3 1,-8 1-189,-6 0 0,-8-1 326,-4-3 1,-3 0 295,-3-4 1,2-2 178,-3-1 0,8-3-217,3-4 1,8-5 697,2 6 1,8-10-280,4 6 0,12-3 28,9 3 1,13 0-321,11-1 0,5 6-42,7 1 0,-2 1-269,-3 3 0,-6 0 202,-8 7 0,-12-3 8,-9 3 0,-14-4-24,-14 1 1,-13 1 316,-16-2 0,-1 0-184,-5-6 0,0 1-483,0-5 1,-2 0-131,5-3 1,4-5-661,7-3 0,11-2-1050,6-1 2078,10 0 0</inkml:trace>
  <inkml:trace contextRef="#ctx0" brushRef="#br0">18635 12481 8378,'-27'-16'0,"6"3"1269,7-4-483,6 4 1017,4-3 1,4 6-886,0-1 1,6 5 174,4 3 1,2 1-420,6 2 0,0 2-658,3 1 0,4 7-76,-1 4 1,2 5 35,-1-2 0,2 7 150,5 1 1,-3 1-80,-1-1 1,-1-2-583,2 6 1,1-1 159,-1 4 1,-3-1-548,-1-3 1,-3-2 374,-1-5 1,1 3-411,-1-3 1,-1-2 60,-2-8 1,1-5-176,-5-3 1,3-1 1070,-2-2 0,-1 0 0,-4 0 0</inkml:trace>
  <inkml:trace contextRef="#ctx0" brushRef="#br0">19103 12321 8206,'-5'-16'185,"1"0"46,-3 6 0,-2 3 930,6-1 0,-5 6-496,0-1 1,-1 3 386,-2 3 0,0 8-451,-4 6 1,2 5-230,-4 3 1,-1 7-135,-3 7 1,-1 2-1,1 1 0,3 5-271,1-1 0,2 1 153,-2-1 0,3-1-211,-4 5 1,6-11 125,1-4 1,2-7-469,5-6 1,-3-2 212,4-2 1,-1-3-260,4-4 1,0-4-473,0 0 0,1 0 951,3 4 0,2-1 0,4 1 0</inkml:trace>
  <inkml:trace contextRef="#ctx0" brushRef="#br0">19880 12332 8321,'3'-25'138,"1"0"1,-1 0 342,-3 4 0,0 5 32,0 1 0,0 4 298,0 0 1,-1 5-179,-2 2 0,-3 3-170,-5 1 1,0 3-404,1 4 0,-4 6 69,-1 12 1,-2 3-2,2 7 0,-3 3-33,0 5 0,-1 4-426,1 3 1,2 1 195,1-2 0,7 3-520,-2-2 1,6-4 382,0-3 0,8-10 79,3-9 1,7-6 153,4-4 1,2-7-70,1-3 0,1-9 591,-1-5 1,1-7-141,3-8 1,-2 0 186,1-6 0,-5 0-141,-1-8 0,-1-1-150,0-7 1,-1 4-664,-6-3 0,0-2 382,-3 2 0,-2 0-97,-5 4 0,-2 6 293,-1 8 0,-3 3-786,-5 11 1,1 4-863,-1 7 393,0 2 0,6 2 1101,1 2 0,3 8 0,1 5 0</inkml:trace>
  <inkml:trace contextRef="#ctx0" brushRef="#br0">20220 12470 8126,'-11'0'0,"1"0"2949,4 0-2536,1 5 1,5 1-874,0 4 0,5-2-272,2-1 0,1 0 732,-1 3 0,7 1 0,-2 0 0</inkml:trace>
  <inkml:trace contextRef="#ctx0" brushRef="#br0">20465 12087 8282,'2'-16'1564,"5"1"1,5 4-603,9 0 1,5 1-366,3 3 1,2 3-275,5 4 0,-8 2-36,1 5 0,-7 1-33,-4 10 1,-8 0 0,-6 3 0,-4 0 31,-4 1 1,-1-1-1115,-6 0 0,-4 1-1507,-3-1 0,-1-1 1653,1-2 0,3 1 533,4-5 0,5 3 545,3-2 1,3 2-269,3-2 0,8 4 310,7-2 1,5 3 898,2 2 1,3-1-505,-3 0 1,-1 4 253,-6 0 1,-8 0-450,-6-4 0,-5 0-255,-6 0 1,-10 4-363,-11 0 1,-4 0-289,-4-4 0,-2-3 162,-4 0 0,4-5-129,3 1 0,6-2-4323,4-2 4557,8-4 0,1-1 0,6-5 0</inkml:trace>
  <inkml:trace contextRef="#ctx0" brushRef="#br0">21145 12396 8116,'0'-17'0,"2"1"1330,1 1-550,3 4 0,5-4 255,-1 8 0,4 3-320,1 4 1,2 0 171,-2 0 1,3 5-191,0 6 1,2 2-259,2 8 0,-2-2-200,-3 6 1,2 1 13,-5-1 0,4 5-188,-4-2 0,4-1-218,-4 1 0,0-3-332,-3 4 0,-4-6-25,0 2 1,0-7-760,4-4 1,-5-2-370,-3-1 0,0-6-10,0-1 437,-1-3 1211,2-6 0,-8-5 0,-2-7 0</inkml:trace>
  <inkml:trace contextRef="#ctx0" brushRef="#br0">21443 12236 8184,'0'-7'803,"0"0"1278,0 5-430,0-3-483,0 19 1,0-1-473,0 12 1,0-2-261,0 2 0,-5 2-247,-2 5 1,-3 4 86,-4-1 0,-2 8-270,-2-4 0,-3 5-202,0-5 0,3-3 92,-3 0 1,3-4-56,0-4 1,3-3-318,4-7 0,6-3-884,1-4 974,3-1 1,6-3-1150,2 0 1,3-4 55,4 0 1543,-2 3 1,8-5-1,-3 4 1</inkml:trace>
  <inkml:trace contextRef="#ctx0" brushRef="#br0">21901 12183 8099,'0'-17'0,"-4"2"0,0 4 1531,-4 5-920,7 2 1,-8 4 66,1 0 925,-1 9-999,3 3 1,-7 14 171,2 2-503,-2 3 1,3 5-100,-1-1 0,4 2-111,0-2 1,5-1-577,-2 5 0,3-5 405,1-3 0,9-5-287,6-8 0,5-4 186,4-7 1,4-2-78,4-5 0,-1-8 104,1-3 0,0-8 225,0-2 1,-1-1-45,-3-7 0,-6 0 159,-8-7 0,-4-2 193,-3-4 1,-2 4-103,-5 3 1,-6 3-36,-4 3 1,-7 3-46,-8 5 0,3 6-536,-3 4 0,-1 5-26,1 6 1,2 5-206,5 2 0,2 4 598,6 3 0,-1 7 0,1 6 0</inkml:trace>
  <inkml:trace contextRef="#ctx0" brushRef="#br0">22305 12438 8128,'-11'-16'0,"5"0"2890,2 10-2092,4 2 1,1 4-119,2 0-639,-2 0 1,9 4-692,-3 4 1,2 0 649,2-1 0,0 2 0,-1-3 0</inkml:trace>
  <inkml:trace contextRef="#ctx0" brushRef="#br0">22464 12034 8082,'11'-11'0,"0"1"596,-1-1 0,10 5 65,5 3 0,6 1 392,4 2 1,3 3-659,5 4 0,-5 1-153,-3 10 0,-3 0-832,-4 3 0,-8-3 408,-9-1 0,-5 0-415,-6 1 1,-1 2 309,-3-3 0,-6-1 234,-8-2 1,1-2-10,0-2 1,4 5 206,-2-1 1,8 0-22,4-3 1,3 3 257,3 0 0,4 8 293,8 0 1,5 1-301,4-1 0,5-1 257,-4 0 1,-2 1-101,-5-1 0,-4-3-4,-7-1 0,-4-4-134,-10 1 1,-6-2-89,-12-1 1,-7-5-257,-7-3 1,-3 2-202,0-1 1,-1 3-1346,1-4 0,4 1 819,3-4 1,3 3-1606,3 1 2282,8-1 0,6 2 0,4 1 0</inkml:trace>
  <inkml:trace contextRef="#ctx0" brushRef="#br0">23262 12257 8111,'0'-10'0,"0"-1"218,0 0 1,-1 2 377,-3 2 0,3-3 1888,-2 3-788,1 3-405,2-1-712,5 5 0,1 1 116,5 3 1,4 2-263,3 4 0,-2 2-94,2 2 0,3 3-72,4 4 1,1 4-411,-1 0 0,-3-1-221,3-2 0,-2-1-418,-2 0 0,3 1 237,-3-1 0,3-3-404,-7-1 0,-1-5-142,-2-1 0,-2-2-2051,-2-5 3142,-4-1 0,-1-7 0,-5-2 0</inkml:trace>
  <inkml:trace contextRef="#ctx0" brushRef="#br0">23613 12247 8104,'-14'-10'767,"0"3"1,3 2-207,4 5 1,0 0 746,-4 0 0,2 9-423,2 1 1,-3 8-72,3 0 1,-2 5-210,-2 2 0,0 4 49,1-4 1,-1 3-636,1-3 0,-1 4-651,0 0 0,-1-2-1835,-2 1 1,2-3 2466,-2 3 0,-7 1 0,-1 3 0</inkml:trace>
  <inkml:trace contextRef="#ctx0" brushRef="#br0">23826 12406 8104,'10'-6'-293,"1"-8"1,-4 11 1022,0-8 1,0 4-182,4 0 0,0-1-140,-1 4 1,-3-1-173,0 2 0,1 2-151,2-3 0,0 4-240,-3 4 1,1-2-441,-4 5 0,3 0 506,-4 4 88,1-1 0,0 6 0,2 0 0</inkml:trace>
  <inkml:trace contextRef="#ctx0" brushRef="#br0">23964 12491 8104,'-6'-10'1988,"1"-1"1,7 1-1343,1-1 1,3 4-240,5 0 0,-1 4-170,1 0 0,3 2-1554,0 1 1317,5 0 0,-2 0 0,4 0 0</inkml:trace>
  <inkml:trace contextRef="#ctx0" brushRef="#br0">24528 12385 8104,'0'-16'0,"0"0"0,0 5 2893,0 1-1797,0-1-1535,0 5-123,5 2 1,0 7-1788,6 1 2349,0 4 0,4 3 0,2 5 0</inkml:trace>
  <inkml:trace contextRef="#ctx0" brushRef="#br0">24719 12406 8104,'6'-4'-312,"2"1"1774,-4-4 0,4 5-591,-1-2 0,6 0-581,2 0 0,3 0-38,0 4 0,-1 0-1223,0 0 0,1 2 243,3 1 728,-4 3 0,3 5 0,-3-1 0</inkml:trace>
  <inkml:trace contextRef="#ctx0" brushRef="#br0">24889 12460 8104,'-10'0'1134,"3"0"-851,0 0 1,4-2 1796,0-1-1845,2 2 1,5-4-1219,3 5 983,-2 0 0,9 9 0,-2 3 0</inkml:trace>
  <inkml:trace contextRef="#ctx0" brushRef="#br0">17859 14087 8170,'6'-27'0,"3"1"290,-2 5 1,3 0 1160,0-1-808,1 6 756,-5 1-841,-1 4 1,-7 5 270,-1 2-216,-3 3-292,-5 1 1,-3 0 381,0 0-490,-5 10 0,2-2 90,-4 10 0,0-1 0,0 5 0,-1 5-139,1 5 0,0 4 79,0 7 1,0 1-378,4 2 1,3 4 407,6 6 0,4 3-354,3-27 0,2 0 0,3-1 0,1-1-86,1 0 1,2 0-1,17 21-292,7-2 0,4-3-117,3-7 1,2-5-402,-2-17 0,-1-3-700,1-6 0,-6-5 838,-1-6 0,-3-3 838,-7-5 0,2-1 0,-9-2 0,-4-3 0</inkml:trace>
  <inkml:trace contextRef="#ctx0" brushRef="#br0">18508 14183 8115,'0'-16'0,"-4"-3"0,0 5 769,-4 4-633,7 5 0,-13 7 2974,0 1-2055,-5 8 0,-3 11-385,1 10 1,0 5-215,0 5 1,1 2-666,2 2 1,2 3 297,6 4 0,4-3-900,2-1 0,9-9 556,6-1 0,4-10-681,6-8 0,4-9 368,0-9 0,5-3 126,-2-3 1,-2-8 312,-1-7 1,-3-6 480,-1-5 0,-4-6 30,-3-4 0,-7-3-212,-3 0 1,-3-1 369,-1 1 1,0-1-156,0 1 1,-8 5-324,-3 5 1,-5 6-156,1 8 1,0 6-878,1 5 0,2 6 532,-2 1 438,2 5 0,-3 10 0,-2 2 0</inkml:trace>
  <inkml:trace contextRef="#ctx0" brushRef="#br0">18954 14364 8179,'-6'-9'5675,"-2"2"-3288,5-8-2144,-1 8-178,4 3 0,0 5 181,0 2 1,5 3-2075,2 5 0,1 1 1828,-1 2 0,7 2 0,-2 6 0</inkml:trace>
  <inkml:trace contextRef="#ctx0" brushRef="#br0">19167 14077 8118,'21'-26'0,"8"7"1889,6-2-1195,3 11 1,9 1 9,-4 9 1,-2 1 662,-2 2 0,-5 8-1217,-9 7 1,-5 3-84,-9 4 1,-5 1-635,-3 2 1,-7 7 411,-7-3 1,-6-2-1006,-7-1 1,-5-2 588,-6 1 0,-1 1 86,1-8 1,2-2 195,12-9 0,3 1 402,11 0 0,3-4 605,8 0 0,9-5-304,12 2 1,8 2 516,13 1 0,2 2-218,5 2 0,-4 3-142,-3 0 0,-7 5 102,-4-1 0,-11 1 58,-6-1 0,-12 2-402,-10-3 0,-12 0-280,-16 1 0,-9-2-920,-5 2 0,-4-3 367,0-4 1,1 0-2001,0-1 1,2-4 2503,0-2 0,1-3 0,10-1 0,1 0 0,5 0 0</inkml:trace>
  <inkml:trace contextRef="#ctx0" brushRef="#br0">19912 14109 8061,'9'-16'0,"-1"6"2368,10-1-1628,4 5 0,0 9 1727,-1 4 1,0 6-1226,-3 11 1,-1 5-116,0 6 0,-4 0-531,1 4 1,-3 0-421,-4 3 0,-4 7-463,-11 4 0,-5 0-402,2-24 1,-2-1 0,-3-1 0,-1-1 22,-4-1 0,-1 0 0,-1-1 1,-1-1 665,-2-1 0,-1-1 0,-4 2 0,0 0 0,-1-1 0,0-1 0,0-1 0,-1-2 0,1-2 0,-1 0 0</inkml:trace>
  <inkml:trace contextRef="#ctx0" brushRef="#br0">20709 13343 8247,'0'-28'0,"0"2"1011,0 5 1,-1 1-359,-2 2 0,-5 4 528,-6 7 0,-3 4-581,-8 6 1,-2 4-325,-5 7 1,1 4-233,3 7 0,3-1-259,7 4 0,7-1 191,8 1 0,4 3-103,6-2 1,7-2-420,15 1 1,1-4 69,13 1 1,1 1 220,5-2 0,2 1 398,-5-3 1,-4-1 429,-7 0 0,-4-3 67,-6 0 0,-11-5 446,-14 1 1,-11-2-553,-10-2 1,-10 3-115,-8-2 0,-3 5-1252,-5-5 0,4 1 627,-3-5 1,2 2 204,1-1 0,4 0 0,3-1 0,3-4 0,3-1 0</inkml:trace>
  <inkml:trace contextRef="#ctx0" brushRef="#br0">20603 13332 8292,'0'-15'1406,"2"-1"176,5-1 0,11-2-572,14 4 1,9 1 584,9 4 0,6 4-1998,0 2 0,3 3 372,-5 1-199,-24 2 0,0 1 0,15 7 0,7 7 0</inkml:trace>
  <inkml:trace contextRef="#ctx0" brushRef="#br0">20794 14439 8116,'23'-29'0,"2"1"0,8 10 738,9 4 1,4 6-246,4 4 1,-2 3 719,-1-3 0,-4 3-1584,3 1 0,-7 5 371,-3 2 0,2 7 0,-1 3 0</inkml:trace>
  <inkml:trace contextRef="#ctx0" brushRef="#br0">20890 14843 8279,'-21'-5'0,"10"-1"1728,8-4 0,13-2 2272,15-2 0,14-8-2992,-11 8 0,1 0 0,3-1 1,1-1-1004,5 0 1,2 0 0,1 1 0,2 0-535,1 0 1,0 1-1,-1 1 1,-2 0 528,-1 2 0,-2 1 0,-2-1 0,-1 1 0,-1-1 0,1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definitions>
  <inkml:trace contextRef="#ctx0" brushRef="#br0">3832 7316 8271,'11'-31'0,"-1"0"0,4 0 899,0 0 1,-2 4 116,-5 3 1,-2 3-422,-5 4 1,-1 2 502,-3 5 0,-3 4-454,-7 3 1,-2 11 191,-4 6 0,-6 6-346,-1 8 0,1 4 87,-2 9 1,0 11-588,13-23 1,-1 0 0,1 4 0,-1 1 49,1 3 1,-1 2 0,1 2 0,1 1-372,-1 2 0,2 1 0,0 2 1,2 1 290,2 0 0,1 1 1,1-1-1,1 0-263,3-4 1,3-2 0,2-4 0,4-3-91,18 13 1,7-12 59,10-16 0,0-5 57,1-8 0,3-5 184,-1-9 1,1-5-89,-4-12 1,1-7 296,-1-7 1,-4-7-223,-19 21 0,-2 0 1,-1-4-1,-1 0 130,0-3 1,-1 0 0,-3-1 0,-1 0-125,0-2 1,-1-1 0,-2-1 0,-1-1 37,0-2 0,-3-1 0,-1-3 0,-2 0-149,-1-2 1,-3 0-1,-1 5 1,-2 2 69,-2 1 1,-1 2-1,-1 4 1,-1 3-204,-18-20 0,-1 8 627,-3 12 0,3 9-351,-2 8 1,3 7-173,3 7 1,3 4-324,4 7 1,5-2-393,2 6 1,7-5-189,4 5 1142,2-6 0,5 3 0,2-4 0</inkml:trace>
  <inkml:trace contextRef="#ctx0" brushRef="#br0">3574 7781 8253,'-16'0'0,"-2"0"0,4 0 1219,5 0 1,6-2-217,10-1 0,6-3 503,11-4 0,7-2-780,7-1 1,7 0-271,3-4 1,-1 4-1030,1-1 0,0-1 561,4 2 1,2-5-429,-2 5 0,-8 0 375,-9 6 1,-4 3-1721,-4 4 0,-7 1 140,-10 2 1645,-4 8 0,-15 5 0,-3 4 0</inkml:trace>
  <inkml:trace contextRef="#ctx0" brushRef="#br0">4628 7832 8324,'0'-10'3348,"4"0"-2690,3-1 0,7 1 1600,3 0 0,7 3-1093,4 0 1,5 0-1233,2-3 1,3 3-131,-4 0 0,-1 5-207,-5-2 0,-5 4-1759,-10 4 1,-3 2 1136,-10 8 0,-6 3-359,-4 8 0,-8 2 632,-9 8 0,-2-1 337,-9 7 1,5-6 667,-1 3 1,5-5 618,1-2 1,9-5-480,-2-2 0,12-6 395,2-5 0,6-6 1895,4-3 0,12-9-1327,9-5 0,9-2-117,1-5 0,5 0-590,-1-4 0,2 1-1463,1-1 1,-5 1-764,-5 3 0,-1 3 1578,-6 8 0,-3-6 0,-4 5 0,1 3 0,2 1 0</inkml:trace>
  <inkml:trace contextRef="#ctx0" brushRef="#br0">5836 7626 8056,'0'-26'980,"4"3"-576,-1-4 1,4 4-46,-3-1 1,4 2-99,-1 1 1,-2 2 1292,2 2 1,-5 2 100,2 4-103,-3 6 0,-2-4-600,-3 6 1,-2 8-174,-8 5 1,-6 13-340,-4 4 1,-7 9-194,4 9 1,-6 3-450,19-21 0,1 1 0,0 1 1,1 0 300,-1 1 0,2 2 0,1 0 0,2 1-475,1 0 0,1-1 0,2 1 0,2-1-81,2 26 1,14-6-949,10-7 0,9-11 501,5-10 0,6-9 330,0-15 1,2-9 260,-1-5 1,-4-10 77,1-7 1,-10-8 217,-8-6 0,-7-5-116,-3-2 0,-7 1 330,-4-5 0,-4 4 113,-6 0 1,-1 1 214,-9 3 0,0 5-402,-4 8 1,0 6-110,1 12 0,0 6-1750,3 4 1,3 6 854,7 1 1,3 4 880,4 7 0,0 4 0,0 1 0</inkml:trace>
  <inkml:trace contextRef="#ctx0" brushRef="#br0">6322 7812 8158,'-6'-11'8963,"2"6"-8230,4 0 1,4 6-440,3 3 0,2 1-2171,2 6 0,-1-1 1877,0 0 0,1 5 0,-1 1 0</inkml:trace>
  <inkml:trace contextRef="#ctx0" brushRef="#br0">6528 7305 8252,'-5'-20'5413,"0"4"-4196,5 2 1,1 7 755,3 3 0,6 4-979,7 4 0,7 3 190,4 7 0,6 5-541,4 5 0,2 5-1700,2-2 1,-2 8 297,-2 3 0,1 3-353,-5 4 1,-2-6 860,-8 2 0,-5-3 49,-12 0 1,-7-2 975,-7-5 1,-10-4-726,-4 1 0,-7-6 1112,1-2 1,-2 1-531,2-4 0,1-1-1269,6 1 0,0-4 555,3 1 0,-1-3-2278,4 0 2361,5-6 0,-1 0 0,5-5 0</inkml:trace>
  <inkml:trace contextRef="#ctx0" brushRef="#br0">6590 7336 8247,'15'-15'0,"6"-1"0,15-4 4915,8-1 0,10 0-4010,-25 11 0,1 0 0,2 1 1,1 0 369,2 1 0,-1-1 0,1 1 0,0 0-1275,0 0 0,-1-1 0,-1 0 0,-1-1 53,-2 3 1,-1 1 0,21-5-54,-8 4 0,-5 5-199,-6-1 1,-6 3 198,-5 3 0,-6 1 0,-3 6 0,1 3 0</inkml:trace>
  <inkml:trace contextRef="#ctx0" brushRef="#br0">2200 10168 8248,'0'-26'712,"0"4"1,0-3-755,0 5 0,5-3-40,2 2 0,2-1 3739,1 8-1562,-4 1-1050,3 7 1,-8 7-245,3 9 0,-4 6 49,-4 8 1,2 3-262,-5 4 1,0 4-80,-3 3 0,-4 7-342,0 3 1,1 3-153,2 1 1,5-23 0,-1 0-209,0 0 1,0 1 0,0 0 0,0-1 130,-3 26 0,0-2-838,4 2 1,1-4 135,5-6 1,0-10-1036,0-11 1,8-6 486,2-5 1,11-6-809,0-3 2119,2-3 0,2-1 0,1 0 0</inkml:trace>
  <inkml:trace contextRef="#ctx0" brushRef="#br0">2748 10550 11598,'4'-7'2371,"3"0"1,7 5-1254,3-2 0,7 0-175,4 0 0,3-3-631,3 4 1,3-5-33,4 1 0,0-2-1613,-4-1 0,-1 3 922,-5 0 1,-2 1-4511,-5-1 4921,-5 3 0,-4-1 0,1-1 0</inkml:trace>
  <inkml:trace contextRef="#ctx0" brushRef="#br0">3450 9951 8493,'-4'-15'0,"-2"-1"0,-1 1 2426,0 4 0,5 4-1145,-2 4 1,3 4 743,1 3 0,0 4-995,0 12 0,0 4-252,0 11 1,1 2-345,3 4 1,-2 5-596,5 2 1,-4-19-1,1 2 21,1 1 0,0 1 0,1 2 0,0 0-574,0 1 1,1 1-1,0-2 1,-1 0-644,2-2 0,1-1 1,12 20 234,3-14 0,4-15 475,-4-10 0,3-13 184,-3-13 1,2-8 359,-2-10 1,-6-6 244,3-4 0,-9-2 160,-1-5 1,-4-2 500,-5 20 1,-1 1 0,-1-25-200,0-4 1,-5 0 184,-5 3 0,-1 0-268,-3 3 0,-2 11-357,-5 6 0,4 14-167,0 10 0,4 6-690,-1 5 0,4 4-691,3 3 1,1 7-2800,3 3 4183,2 3 0,-4 5 0,5 1 0</inkml:trace>
  <inkml:trace contextRef="#ctx0" brushRef="#br0">3512 10271 8180,'-15'-9'1279,"8"2"1,-5-8-704,8 5 0,2 0 1174,5 3 1,3-1-800,5 5 1,3-4-112,4 4 1,1-2-489,2 2 1,-1 0-328,1-4 1,0 4-643,-1-4 1,5 4 495,-1-4 1,1 3-415,-1-3 0,-2 2 344,2-2 0,-2-1-3727,-2 4 3918,1 1 0,-5 3 0,-1 0 0</inkml:trace>
  <inkml:trace contextRef="#ctx0" brushRef="#br0">4101 10240 9630,'0'-16'3207,"5"-3"-3378,1 6 1,9-1-132,6 4 1,1 3 2426,5 0 0,3 3-991,1-3 0,3 5-2582,-7-1 1,-3 6 789,-3 4 1,-3 2-1762,-7 2 1,-3 0 2418,-8 3 0,-10 2 0,-1 5 0</inkml:trace>
  <inkml:trace contextRef="#ctx0" brushRef="#br0">4256 10333 8204,'-25'21'1410,"7"-5"-352,-6 3-275,17-7 1668,-2 3-1562,9-10 0,1 0 63,3-5 1722,6 0-1731,6 0 1,5 0 503,0 0-989,-1 0 0,4-4-645,0 1 1,1-4 207,-5 4 1,1-2-2367,0 2 0,-5 1 1440,-3-1 0,2 2 905,-1 1 0,0 0 0,-4 0 0</inkml:trace>
  <inkml:trace contextRef="#ctx0" brushRef="#br0">5320 9982 8297,'0'-31'0,"0"0"0,1 5 4039,2 6-1850,-1 4 2571,2 5-3597,-4 5 1,-1 8-140,-2 8 0,-4 5-427,-7 6 1,-2 5-93,-5 5 1,2 5-308,2 5 0,-2 1-451,5 3 1,2-2-746,5 1 0,2-2 737,5-4 0,7-4-668,7-6 0,8-9 313,12-9 0,7-6 5,8-11 0,1-4-187,2-10 0,-5-6 744,-2-4 1,-7-3 121,-4-4 1,-10-2 198,-3 2 1,-13 1 609,-5-1 0,-9 6-476,-11 1 0,-2 1-334,-12 6 0,2 3 76,-5 7 0,0 1-662,0 10 1,2-1 465,-3 4 0,4 5-2346,4 2 0,2 6 2399,4 5 0,0 1 0,3 4 0,4 5 0,5 4 0</inkml:trace>
  <inkml:trace contextRef="#ctx0" brushRef="#br0">6033 10106 8279,'0'-11'5517,"0"1"-1088,0 0-3345,4 4 1,-1 2-275,3 8 0,-2 2-322,3 4 0,-5 0-992,1 1 1,-1-1 381,-2 0 0,0 4-3907,0 0 4029,0 0 0,0-4 0,0 0 0</inkml:trace>
  <inkml:trace contextRef="#ctx0" brushRef="#br0">6353 9723 8230,'-16'-20'7632,"5"3"-7086,7 7-1095,4 6 212,0 13 0,1-1-38,2 9 5459,3 0-3406,9 8 0,2 2-111,7 4-1078,3-5-167,4 4 1,1-3-1054,2 4 351,3 0 0,1-4 121,0 1 1,-4-4 297,4 3 0,-10-7-79,-4 1 0,-12-4-111,-8 0 0,-9 1 522,-5-4 0,-10 1-204,-7-1 0,-3-6-144,-1 2 0,-1-3 127,-2 0 1,5-2 516,-2-5 1,6 0 195,-3 0-863,5-5 0,-7-1 0,4-4 0</inkml:trace>
  <inkml:trace contextRef="#ctx0" brushRef="#br0">6436 9734 8233,'4'-27'0,"6"3"2526,8 7 1,7 2-1409,6 5 0,2 3 3105,8 0 1,3 1-2212,8-1 1,-2 3-1862,-2 4 0,2 0-151,-5 0 0,-6 0 0,-8 0 0,-6 0-6646,-8 0 6646,-2 0 0,-5 4 0,1 2 0</inkml:trace>
  <inkml:trace contextRef="#ctx0" brushRef="#br0">9483 7336 8252,'4'-10'1,"-1"-5"31,4-2 1,-4 1 449,4-2 1,-5 5 303,2-5 0,-2 0 6,1-6 0,-1 6-307,1-3 1,-2 7 787,-1 0 0,0 6 125,0 1-372,0 5 1,0 7-210,0 9 0,0 5 33,0 5 1,-1 7-330,-2 7 0,0 3-28,-4 4 1,0 7-800,2-23 1,0 0 0,-5 29 324,5-29 1,-1 0 0,1 1-1,0-1-489,0 2 1,0 0 0,0-2 0,-1 0 285,2 1 1,-2-1-1,-6 20-1880,1 0 0,-1-11 290,5-7 0,-1-6-1989,1-8 3763,2-7 0,9-4 0,2-17 0</inkml:trace>
  <inkml:trace contextRef="#ctx0" brushRef="#br0">10041 7078 8322,'0'-15'1842,"0"4"0,4-3-856,3 7 0,-2 3 941,-2 8 1,2 3-594,-2 7 1,2 6-158,-2 8 0,-2 3-506,3 3 1,-2 3 89,1 4 0,-1 5-961,1 2 0,-2-1 284,-1 2 1,0-1-1537,0 4 1,-3-2 926,-1-2 0,-3-3-1774,4-7 0,-4-2 551,4-5 1,-5-3 483,1-4 0,-7-4 1264,-3-10 0,-3 3 0,0-3 0,-1-2 0</inkml:trace>
  <inkml:trace contextRef="#ctx0" brushRef="#br0">9658 7626 8282,'5'-21'0,"2"0"1585,7 1 0,3 0-718,7 3 1,7 1 640,7 2 0,7 1-986,3-4 1,6 1 795,1-1 0,-1 2-975,-6 5 0,-3 4-761,-7 2 1,1 0-4399,-5 0 4816,-4 6 0,0 3 0,-4 6 0</inkml:trace>
  <inkml:trace contextRef="#ctx0" brushRef="#br0">8646 7450 8493,'-10'-25'0,"1"3"0,2-2 0,2 3 5503,5 4-4108,5 7 1,-3 5-841,5 5 1,-4 0-1200,4 0 1,-3 3-1322,3 1 1,-2 7 1964,2 0 0,-2 6 0,-5-1 0</inkml:trace>
  <inkml:trace contextRef="#ctx0" brushRef="#br0">8563 7781 8383,'-10'0'0,"3"1"5402,0 2-3978,5-2 1,-1 4 878,6-5 1,-1 0-1178,5 0 0,1 1-2456,6 3 0,-2-2 348,1 5 982,-1 0 0,-2 3 0,0 0 0</inkml:trace>
  <inkml:trace contextRef="#ctx0" brushRef="#br0">8254 9692 8414,'0'-26'0,"0"-3"0,0 5 0,0 0 1457,0 3 0,3 4-76,0 0 1,4 8 1972,-3-2-2945,-1 3 1,-3 4-553,0 4 0,0 4-288,0 7 1,0 2 373,0 1 1,0 8 56,0-1 0,-4 6 0,-2 0 0</inkml:trace>
  <inkml:trace contextRef="#ctx0" brushRef="#br0">8295 9940 8510,'-16'6'0,"1"-1"0,5-5 6007,-1 4-2287,1-3-1006,4 4-3672,2-1 1,4 2-1498,0 5 2455,0-1 0,0 5 0,0 1 0</inkml:trace>
  <inkml:trace contextRef="#ctx0" brushRef="#br0">9658 9537 8520,'-5'-10'-294,"1"0"0,0 3 501,0 0 709,1 0 1534,3-3-1740,0 4 1,0 2 10,0 8 1,-1 3-217,-3 6 0,2 5 323,-5 6 1,0 3-217,-3 8 1,-1 2-76,1 4 1,-4 5-431,1 2 1,-1 4 187,3 3 1,1-6-313,0 3 1,-1-9 132,1-1 0,3-4-691,0-4 0,5-7-244,-1-3 0,1-7-2019,2-7 1008,0 1-258,0-6 2088,-4 0 0,-2-10 0,-4 0 0</inkml:trace>
  <inkml:trace contextRef="#ctx0" brushRef="#br0">9121 9651 8556,'-10'-8'0,"0"-2"0,4-3 1020,2 3 0,8-1-57,3 1 0,8 0 158,5-1 1,7 4-282,7 0 1,3 1 294,4-5 0,10 1-868,4 0 0,-24 3 0,1 0 116,0 0 1,1 0-1,2 0 1,-1 0-152,-1 2 0,0 0 1,1 0-1,0 0-74,-1-1 1,0 1 0,-1 0 0,-1 1-257,24-3 1,-6 3 152,-11 4 0,-8 0-116,-9 0 1,-6 1-375,-8 2 0,-3-1-599,-4 5 1,-4-3-886,-3 3 0,-7 3 89,-3 4 1830,-7 4 0,-3-2 0,-4 5 0</inkml:trace>
  <inkml:trace contextRef="#ctx0" brushRef="#br0">18098 7130 8454,'-11'-11'434,"2"-3"-206,2 1 0,3 2 1055,4 4 14,0 5-839,0-2 0,0 13-39,0 5 0,0 10-146,0 7 1,0 0-280,0 3 1,0 2-65,0-2 0,0 5-85,0-1 0,0 1 146,0-1 0,-4-2-90,1-5 0,-5-2-455,1-1 356,-2-3 1,-2-10 85,1-4 1,3-11 46,0-11 0,5-8 27,-1-9 1,2-3 20,1-3 0,3-4 14,0-7 1,9 3-127,-2-3 0,7 2 174,1 2 1,1 0 83,2-1 1,4 6-79,3 1 0,-2 11 575,2 3 0,-2 12-243,1 2 0,-2 7 285,-8 7 1,-2 6-146,-5 11 0,-4-1 28,-3 4 0,-2 1-236,-1 3 0,-4 0 139,-3 0 0,-1 0-656,1 0 0,-2-1 221,2-3 1,-2 0-1151,-2-3 1,2-2 600,2 2 0,3-2-610,4-2 1,0-4-184,0-2 1,1-2 1322,2-2 0,3 0 0,4 1 0</inkml:trace>
  <inkml:trace contextRef="#ctx0" brushRef="#br0">18563 7326 8309,'0'-10'564,"0"-2"70,0-2 0,4 3 679,3-3 0,7 3-583,3 0 0,6 0-16,1-3 1,9 3-416,2-3 0,-1 3-451,1 5 1,-3-3-200,-1 6 1,-2 0-577,-5 3 0,-6 4-360,-11 3 0,-4 8 244,-6 6 1,-7 0 367,-8 7 1,-6 0 122,-3 3 0,-4 3 296,-4 0 0,3 1 190,-2-4 0,6-5 787,4-2 0,2-3 698,2-4 51,4 3 0,6-13-649,10 0 0,11-5 326,9-2 1,6-8-562,5-2 0,3-3-251,0 3 1,4-4-234,-3 0 1,3 0 92,-4 4 1,-1 0 61,-5-1 1,-4 4-461,-7 0 203,3 5 0,-10-2 0,0 4 0,-4 0 0</inkml:trace>
  <inkml:trace contextRef="#ctx0" brushRef="#br0">19627 6954 8201,'0'-21'0,"0"2"509,0 2 0,0-2 745,0 5 0,3 1-186,0 2 0,1 1 2075,-4 0-2254,5 4 1,-4 2-379,2 8 0,-2 2-37,-1 4 1,4 5-173,-1 2 1,1 4-211,-4 3 0,-2 2-167,-1 5 0,1 4-332,-5-1 1,5 1 8,-2-4 1,-1 3 183,2 0 1,-4 1-918,4-4 1,-1-4 418,4 1 0,0-4-442,0 4 1,0-10 544,0-1 0,4-4-1999,-1-3 1403,5-4 1205,-2-1 0,4-5 0,1 0 0</inkml:trace>
  <inkml:trace contextRef="#ctx0" brushRef="#br0">19833 6954 8514,'0'-15'671,"5"-1"0,-4-1-144,2-1 0,2 6 1790,-2-2-339,1 3 322,0 5-1752,-2 1 0,2 14-203,-4 5 1,0 6-106,0 4 0,0 3 0,0 8 1,0 2-724,0 4 1,1 0 391,3 1 0,2-1-543,4 0 1,5-4 252,2-3 1,7-6 32,4-4 1,1-8 150,2-5 0,0-6 149,0-5 0,-1-9 598,-2-5 1,-1-9-272,-6-4 0,-3-3 661,-7-1 1,-4-1-341,0-3 1,-5 3 167,1-2 1,-10 3-388,-3 3 1,-8 3-156,-3 4 0,-3 2-94,-4 2 0,-1 3-208,1 7 0,-1 2-1502,2 5 1,-3 1 837,2 3 1,4 6-4241,4 7 4980,-1 8 0,5 6 0,-5 5 0</inkml:trace>
  <inkml:trace contextRef="#ctx0" brushRef="#br0">17850 9135 8102,'-11'-27'67,"6"2"-73,1 4 1,3 1 425,1-1 1,0 1-64,0 3 3122,5 7-2524,-4 5 0,3 8-114,-4 3 1,0 7-325,0 11 1,0 6-182,0 4 0,0 9-192,0-2 0,-1 3-308,-2-3 1,-2 4 12,-2 0 1,-2 3 201,2-3 1,-3 0-1263,-4-4 1,2-1 524,-6-2 1,6 0-997,-2-7 0,2-4 218,2-9 1464,0-3 0,4-3 0,3-1 0,1-3 0</inkml:trace>
  <inkml:trace contextRef="#ctx0" brushRef="#br0">18170 8825 9106,'-10'-26'1667,"4"4"0,6 3-1248,7 9 1,1 10 146,-1 10 0,-3 5-114,-4 6 1,0 4-139,0 2 0,0 3-400,0 1 0,0 5-458,0 2 1,0 2 218,0 1 1,4 2-316,-1 1 1,1-1-749,-4 2 1,0-7 32,0-4 1245,0-2 0,-5-5 0,-1-2 1</inkml:trace>
  <inkml:trace contextRef="#ctx0" brushRef="#br0">17819 9279 8209,'-31'-20'0,"9"0"538,5 3 0,5 2 812,5 5 0,4-1-805,6 1 1,8 0-239,6-1 0,7 0-29,4-3 1,6 2-32,4-1 1,7 1-1,3 2 1,2 0-196,2-1 0,3 5 319,0 3-705,0 2 0,-8 1 0,-1 0 0</inkml:trace>
  <inkml:trace contextRef="#ctx0" brushRef="#br0">18655 9135 8217,'0'-31'969,"5"0"0,8 3 1300,11 0 1,7 10-1442,10 1 0,0 4-230,1 3 1,-2 1-764,-2 2 1,-4 2-200,-6 5 1,-1 6-1334,-6 4 0,1 3 852,-8 8 1,-5-2-176,-6 9 0,-4-1 494,-6 4 1,-5 4 320,-13-1 1,-1 1 318,-5-4 1,1-4 423,3 1 0,-2-5 881,5 1 0,1-7-743,6-3 0,5-7 614,5-4 0,6 2-573,1-2 0,7-1-191,10-5 1,6-3-381,12-4 0,5 0-500,5-1 0,3 1-403,-3 0 1,-1 0-515,-2 3 0,-2-1 1271,-2 5 0,-5 3 0,-4 3 0,-1 0 0,0-2 0</inkml:trace>
  <inkml:trace contextRef="#ctx0" brushRef="#br0">19441 8783 8228,'0'-41'0,"5"4"746,6 3 1,12 7 1041,8 7 1,5 7-1272,-1 6 1,0 5-312,0-2 1,-3 3-360,2 1 1,-2 9 200,-1 5 1,-4 9-301,-3 5 0,-3 3 255,-4 3 0,-7-2-697,-6 3 0,-4 0 510,-4 0 1,-3 2 136,-7-6 1,0-3 401,-4-7 0,0-5 693,4-2 0,-3 0 1281,3-4-1671,5 2 0,4-6-103,5 5 0,6-1-234,4 0 0,4 4-270,3 0 1,3 1-57,-3-2 1,-2-1-121,-1 2 1,-7-3 181,-4 0 0,-9-1-52,-7 0 1,-5-3-55,-9 0 0,-4-5-39,-3 2 1,-2-3-649,2-1 0,3-4 363,0 1 1,4-4 372,6 4 0,1-5 0,-1 2 0</inkml:trace>
  <inkml:trace contextRef="#ctx0" brushRef="#br0">14513 12131 8346,'14'-17'-899,"0"0"1,4 1 654,-1-2 1,3 2 243,1 3 0,-4 1 0,0-2 0,-4 3 0,0 1 0,-1-1 106,-2 1 0,0 0 56,1-1 1,-4 4-139,0 0 0,-4 5-57,4-1-242,-5 2 275,3 1 0,-5 0 0,0 0 0</inkml:trace>
  <inkml:trace contextRef="#ctx0" brushRef="#br0">14668 11894 8324,'-10'-31'457,"-3"1"-194,3 2 1,2 1 331,8 6 0,0-1 1080,0 8-1171,4 5 1,1 6 34,2 6 1,2 4-95,-2 7 0,1 2-80,-1 5 1,2 4-153,-2 2 1,-2 4-91,-2 4 0,-2 5-210,-1 5 1,0 4-706,0-1 0,-4 3-2651,-3 1 3135,-7 4 0,-2-3 0,6-25 1,-1 0-1</inkml:trace>
  <inkml:trace contextRef="#ctx0" brushRef="#br0">14286 11883 8277,'0'-39'0,"0"0"0,4 0 0,3 1 41,2 1 1,3 2 0,3 2 0,2 3-379,6-1 1,2 3 0,-1 4 0,1 1 709,2 3 0,1 2 0,0 2 1,1 1-29,0 4 1,1 2-1,0 0 1,2 1 73,0 1 1,1 1 0,-2 0 0,0 1-77,0 1 0,0 1 0,21 9 200,-11 11 1,-10 8-727,-10 6 0,-6 8 202,-9 2 1,-7 7-459,-9 0 1,-8-1 376,-6 2 0,-9-7-81,2-1 0,-2-4 64,2-6 0,-2-4 127,2-3 0,-4 0 124,11-4 1,2-6 255,12-10 1,6-3-186,4-1 1,11 0-100,13 0 0,9-5 132,16-2 1,5 3-205,-22 2 1,1 0 0,-1 2 0,-1-1 15,2 1 0,0 0 1,-3 1-1,0-1 165,25 4 0,-6 2 295,-15 4 0,-10 0-233,-13 1 1,-16 3 152,-12 4 1,-12 1-542,-9 2 1,-8-2 100,-5-1 1,-2 1-860,24-10 0,-1-1 0,-25 7 541,26-8 0,0 0 0,-21 5-836,2-2 1,9-4-61,5-3 1186,6-2 0,6-1 0,5 0 0,0 0 0</inkml:trace>
  <inkml:trace contextRef="#ctx0" brushRef="#br0">15443 11966 8293,'-15'-9'4239,"4"3"-3116,-3-4 1,7 5-999,3 8 1,-1 8 151,-2 6 0,-2-1 354,-2 1 1,4 1-431,0 2 1,4 2-295,-4 2 0,4-1-418,-4 5 1,3-2-799,-2 2 1,2 1 1308,-3-1 0,0-3 0,-3 1 0</inkml:trace>
  <inkml:trace contextRef="#ctx0" brushRef="#br0">15402 11615 8465,'0'-37'934,"2"2"116,5 8 1,4 3-2065,10 6 526,0 4 1,-5 8-20,-3 2 0,3 9 507,2 5 0,1 10 0,2 6 0</inkml:trace>
  <inkml:trace contextRef="#ctx0" brushRef="#br0">15660 11987 8184,'-21'-5'1339,"5"4"0,6-8-737,6 2 1,3 1 949,1-1 1,6 5-736,4-2 0,2 3-1052,5 1 0,0-3-470,4-1 0,1 1-929,2 3 0,-2-1 950,2-3 0,1 2-20,-1-5 0,0 0 723,-3-3 0,-2 0-78,-2-1 1,-5 4 3282,-5 0-865,-5 1 19,3 0 1,-5 6-1320,0 7 1,0 8-561,0 5 0,1 2-502,2 6 0,-2 3-395,3 3 0,1 4-1936,-2-4 0,2 1 698,-2-4 1506,-2 0 0,8 0 0,-3 0 0</inkml:trace>
  <inkml:trace contextRef="#ctx0" brushRef="#br0">16476 11263 8295,'0'-26'292,"3"-3"46,1 5 1,0 1 45,0 6 975,-3 6-222,4 2 329,-5 8-491,0-3-194,0 13 1,0 2 238,0 10 1,-4 1 23,1 2 1,-5 7-420,1 7 0,2 4 145,2 6 1,-2 2-732,3-21 1,1 0 0,-2 1 0,1 1 208,0 3 0,1 1 0,0 2 0,0 1-66,-1 4 0,1 2 0,4-3 0,2 0-31,1 1 1,2-1 0,1-2 0,1-2-4,2-4 1,0-1 0,1-2 0,1-2 148,17 20 1,-5-14-193,-2-3 0,-2-8 118,-1-5 1,-2-7-432,-1-4 0,-2-5-51,-3 2 1,0-3-204,4-1 1,0-4-695,4 1 0,-4-2-2421,1 2 3577,-6 2 0,3 1 0,-5 6 0</inkml:trace>
  <inkml:trace contextRef="#ctx0" brushRef="#br0">16889 11625 8124,'-16'-10'142,"1"-1"1,9 0 314,3-3 1,2 1-178,1-4 1,1 1 98,2-1 1,3-3 2,4 3 0,5-2 177,3-2 1,5 4-240,1-1 1,4 5-60,0-5 0,1 7-14,-2 1 1,2 4 15,-5 6 1,-1 1 0,-6 2 0,-3 8-16,-7 6 1,-3 4-436,-4 3 0,-2 2-1110,-5 5 0,-3-3 825,-7-1 1,-3-3 322,3 4 0,2-5 8,1 1 1,3-3 178,0-4 1,6-2-18,1-5 1,4 1 126,4-1 1,6-3-76,7 0 1,8-4 78,6 4 1,4 0-26,3 3 1,0 2 108,-7 1 1,1 0 411,-8 4 0,-6-3-266,-7 3 1,-8 1 122,-10 2 0,-9-3-24,-12 1 0,-6-1 7,-4 4 0,-2-4-335,-1 0 0,4-4-227,2 0 1,1-2-755,3-4 0,7-3 531,10-4 0,7-8-1600,4-2 1,9-7 1896,7-1 0,8-1 0,10-2 0</inkml:trace>
  <inkml:trace contextRef="#ctx0" brushRef="#br0">17922 11842 8152,'0'-15'0,"0"3"2446,0-1-1595,0 1 1,5 3 1512,2 2-1745,2-2 1,1 9 996,0 0 0,1 6-781,-1 7 0,-3 4-299,0 3 0,-5 7-786,2 4 1,-6 1-808,-4 6 0,-3 0-413,-8 3 1,0 1 1469,-4 3 0,-4-2 0,-1 3 0</inkml:trace>
  <inkml:trace contextRef="#ctx0" brushRef="#br0">18624 11253 8251,'0'-10'0,"0"-1"0,0 1 0,0-2 95,0-1-16,0-3 1,2-3 504,1-1 0,-1 1-118,5-5 1,-3 1 428,3-1 1,-5 3-331,1 1 1,-2 0 67,-1 6 0,0 4-51,0 3 1,-1 7 1,-2 4 1,-4 7-167,-7 13 1,2 7 60,-6 7 0,2 7-362,-1 3 0,-1 7-200,10-26 0,2 1 1,-1 2-1,0 1-118,1 2 1,2-1-1,1-1 1,0 1 40,1-1 1,1-1-1,2 27-203,6-4 1,5-8 5,12-6 0,3-10 5,4-10 0,-1-10 132,-3-7 1,2-8 53,-5-3 1,-1-10 310,-6-3 0,2-9-90,-6-2 0,0-1-53,-6-6 0,1 0 6,-5-3 0,0-4 68,-7 0 1,-3-2-213,-7-1 0,2 4-197,-5-4 0,-1 5 60,-2 5 1,-1 3-126,0 4 0,5 6-1303,3 4 1080,1 9 0,6 9 621,2 8 0</inkml:trace>
  <inkml:trace contextRef="#ctx0" brushRef="#br0">18573 11418 8200,'-15'-10'0,"8"0"2381,0-1-1529,5 1 0,8 0 847,4-1 0,6-3-873,8 1 0,2-1-186,5 4 1,5-1-166,2 1 0,2 1-936,1 2 0,1-1-326,-1 4 0,-4 1-680,-3 3 1,-3 0 966,-3 0 500,-3 0 0,-4 0 0,-1 0 0</inkml:trace>
  <inkml:trace contextRef="#ctx0" brushRef="#br0">19007 10633 8340,'5'-10'0,"0"3"-375,-5 0-11,0 0 0,3-3 232,1-1 1,-1 4 245,-3 0 284,0 5 1,0-7 297,0 2-46,0 2 64,0-4 477,0 4 65,0-6-745,0 5 0,0 3-88,0 6 1,0 3-95,0 5 1,-1 5-74,-2 4 0,0 6-158,-3 5 1,2 0-231,-3 0 1,4 0-170,-4 0 1,0 2-632,-3-2 1,3 1-653,0-8 0,1 3 43,-1-7 1563,-2 3 0,3-11 0,-4 3 0</inkml:trace>
  <inkml:trace contextRef="#ctx0" brushRef="#br0">19182 10561 8297,'0'-6'1761,"0"2"-1129,0 8 1,0 2 424,0 4 1,0 1-734,0 3 0,0-1-52,0 4 0,0 0-935,0 4 0,0 0-32,0-1 1,-4 0-367,-3-3 1,1 2 333,-1-1 1,0 0 726,-3-1 0,-5-2 0,-1-4 0</inkml:trace>
  <inkml:trace contextRef="#ctx0" brushRef="#br0">19007 10767 8297,'0'-7'0,"0"0"0,4 1 0,2-5 0,4 1 0,1 3 0,-1 0 0,5 4 0,2-4 0,3 4 3299,0 0-2970,1 2 1,0-3-1111,-1 1 1,1 0 780,0 3 0,-5 4 0,-1 2 0</inkml:trace>
  <inkml:trace contextRef="#ctx0" brushRef="#br0">19441 10499 8482,'5'0'2407,"1"1"-1387,-3 2 0,0 3-267,4 4 0,0 2 3,3 1 1,-1 5-437,-2 6 0,1-1-306,-5 4 0,1 1-769,-4 3 1,-1 0 574,-3 0 0,-3-1-1588,-6-3 0,-7 2 125,-4-5 1643,-5-4 0,-2-1 0,-5-3 0</inkml:trace>
  <inkml:trace contextRef="#ctx0" brushRef="#br0">18821 10519 8460,'-21'0'0,"2"1"1212,1 3-837,-1 2 1,4 5 375,-2 3 1,2 3 555,4 7 0,1 3-1624,0 4 0,4 1 199,3 2 0,1-2-3474,2 3 3433,10-3 1,1-1 0,10 0 0</inkml:trace>
  <inkml:trace contextRef="#ctx0" brushRef="#br0">19885 11067 8268,'-5'-21'788,"4"4"985,-2 0-586,1 4 1,7-1-531,2 7 1,2 4 30,1 6 0,5 3-195,2 5 1,3 5 213,1 4 0,3 6-197,0 5 0,3 5-182,-2 6 0,-1 4-535,-4 5 0,-7 2 165,-3 2 1,-8-24 0,0 0-243,0 3 0,-1 1 0,-4-2 0,-2 1 217,-1-1 1,-2-1 0,-2-1 0,-3-1-310,0-2 0,-1-1 0,-3 1 1,-1-2 64,0-3 0,-1-1 0,-17 17-1377,1-8 0,5-5 197,2-5 1491,3-5 0,4 0 0,0-2 0,1 2 0</inkml:trace>
  <inkml:trace contextRef="#ctx0" brushRef="#br0">20659 11532 8181,'17'-21'0,"0"1"1656,0-1-1246,0 5 1,8 5 320,-4 8 1,0 2 904,-1 1 1,0 0-1016,-3 0 1,1 1-239,-4 2 1,-1 4-2452,-6 7 0,-3-1 1043,-4 4 1,-2 0-1830,-5 4 2854,0 4 0,-17-3 0,2 3 0</inkml:trace>
  <inkml:trace contextRef="#ctx0" brushRef="#br0">20742 11697 8181,'-19'20'0,"1"-3"0,5-2 2238,6-5-1573,2-4 1,11-1 1578,4-5 0,6-2-1134,8-1 0,-1-2 452,5-2 1,-2-1-1225,2 5 0,0-4-1052,-3 4 1,-1-1 654,-4 4 59,1 0 0,0 5 0,-1 1 0</inkml:trace>
  <inkml:trace contextRef="#ctx0" brushRef="#br1">2708 12051 5772,'0'0'0</inkml:trace>
  <inkml:trace contextRef="#ctx0" brushRef="#br1">2259 12442 8102,'-14'15'0,"6"-6"-170,3 1 1,-2 0-222,2 4 0,-1 1 456,1-1 1,4 1 452,-4-1 1,3 1-11,2-1 0,-2 1-137,-2-1 1,2 0 268,-3 1-178,4-1 147,1 1-124,0-1-191,0-6 96,0-1-176,0-7 0,0-7-3,0-2 1,1-6 3,4-4 1,-2-4-10,7-5 1,0-8 6,4-3 1,-4-9-113,-1-5 0,1 2 50,5-3 0,-1 0-225,0-9 0,3 2 254,2-7 0,-8 9-20,4 1 1,-4 6 139,3 9 1,-4 11-140,0 3 1,-6 11 17,6 3 0,-5 7 24,5 8 1,-1 2-306,6 3 1,-1 4-44,1 11 1,1 4-70,3 10 1,-3 3 92,4 6 0,0 6-190,0-1 1,-1 7 25,-4-2 1,-1 3 60,1 2 1,-3-7 1,-2-2 1,1-6 189,-6-4 1,0-5 378,-5-10-5,0-3 218,0-13 1,0-8-207,0-10 0,5-9 53,0-5 1,1-10 60,-1-5 1,1-3-91,4-1 0,3-2-290,-4-4 1,0 4 149,0-3 0,1-3-313,4-2 0,-4 1 4,0-1 0,-2 6-62,1-1 0,3 4-2,-8 6 1,6 4 15,-5 10 0,0 3-615,-5 7 269,0-1-542,0 1 0,1 6 423,4 3 1,-2 10-1119,7 4 0,-5 6 489,5 4 0,-6 4 1213,6 5 0,0 8 0,4 1 0</inkml:trace>
  <inkml:trace contextRef="#ctx0" brushRef="#br1">3055 12239 10386,'2'-12'2151,"3"2"1,3-3-1468,6 3 1,1-7-260,-1-3 1,1-1-427,-1 2 1,1 3 128,-1-3 1,-4-2-235,0 1 101,-7 1 1,0 11 71,-13 3 1,-1 7-73,-13 8 1,5 6-216,-5 13 1,6 0-117,-1 0 0,4 4 150,5 1 1,4 5-454,6-5 0,2-1 247,2-4 0,11-6-154,9-4 1,10-9-11,4-5 0,4-5-59,2-5 0,-6-10 255,1-9 1,-7-10 141,2-4 1,-8-6 239,-2-4 1,-8 3-98,-2-3 0,-6 3 405,-8 1 0,0 1-177,0-1 1,-1 9 348,-4 6 0,3 6 807,-2 9-217,-4 6 1,6 5-585,-3 12 0,3 4-99,2 16 1,5-2-386,0 12 1,6-2 78,-1 2 0,1 3-555,-1-4 1,3 2 344,-4-1 0,-2 1-283,-2-6 0,1-5 82,-1-5 1,0-6-43,-5 1 0,1-9 314,4-5 1,-3-12 398,3-7 1,-4-9 187,-1-11 0,5-3-289,0-6 0,6 0 12,-1-1 1,3-6-91,1-3 0,6 2-310,-1-3 1,2 9-399,-2 2 0,-3 1-590,3 8 1,-2 9-706,-3 10 289,1 7 0,-3 10 1530,-2 2 0,-3 11 0,-7 7 0</inkml:trace>
  <inkml:trace contextRef="#ctx0" brushRef="#br1">3837 11790 8155,'0'-8'270,"0"-5"-270,0 12 1337,0-12-289,0 11-274,0-4 169,7 6-512,-5 0 0,10 11 195,-2 4 281,3 9-503,1-8 1,1 16-249,-1-3-95,-6 3 1,5-1-88,-3 3 0,-4-4-215,-1 4 1,2-5 194,-3-5 1,1 2 120,-5-7 232,0-6-374,-6-7 0,-1-14 392,-2-6 0,2-9 20,7-10 0,0-4-5,0-7 1,7 1-305,2-1 1,4 1-20,2-1 0,6 7-155,3 4 0,-2 4 63,2 4 1,-4 11-1354,4 9 1,-6 5 135,1 5 1292,-9 16 0,2 9 0,-3 14 0</inkml:trace>
  <inkml:trace contextRef="#ctx0" brushRef="#br1">4967 11732 8270,'0'-19'-1236,"0"0"1082,0-7 0,0 4 1121,0-7-522,-6 6 1,4-4 81,-3 3 0,-1 1-108,1-1 0,-5 6 125,5-1 0,-6 3-117,1 1 1,2 7 132,-1 3 0,-6-1-154,-4 1 1,0 8-166,4 12 1,-1 12-35,-3 12 0,1 4 46,-6 6 1,11 7-146,-1 7 0,4 6-52,0-2 1,4 7-511,6-1 0,8-9 273,6-11 1,9-12-142,11-3 0,4-14 226,11-9 1,-3-9 314,7-11 1,-6-11-28,1-13 0,-4-6-133,-6-8 0,-2-7 167,-7-3 0,-5-1 25,0-3 0,-11 7-163,1-8 0,-9 9 128,0 1 1,-5 3-594,-5 2 1,-3 6-115,-6 3 0,-2 11-335,-4 9 1,-1 6-71,-3 8 1,-2 1 533,7 4 0,-2 10-1855,2 9 2217,3 3 0,-5-4 0,6-2 0</inkml:trace>
  <inkml:trace contextRef="#ctx0" brushRef="#br1">4822 11921 8148,'-21'0'413,"5"-7"0,-3-1 779,9-6 0,4 4-262,6 0 1,6 1-35,4-6 1,9 4 34,5-3 1,9 2-388,0-7 1,3 3-286,-3 1 0,0-1 15,5-3 0,-6 8-954,2-4 1,-3 6 519,-2-1 1,-3-1-1400,2 6 0,-8-5 276,4 5 0,-2 1 1283,-2 4 0,6 6 0,-4 2 0</inkml:trace>
  <inkml:trace contextRef="#ctx0" brushRef="#br1">5677 11747 8158,'0'-8'806,"0"-5"0,6 10 52,4-7 1,3 5-298,1-4 1,1 1-140,-1-2 1,7-1-111,3 6 1,-1 0-541,1 5 0,-7 0-221,3 0 1,-9 3-525,-1 7 1,-7 1 336,2 13 0,-5 0 323,-5 5 0,-5 5 813,-9 0 1,3 0-399,-4-5 0,9-2 1140,2-3 0,5-3 35,0-6-163,2-7 0,10-2-376,6-6 0,7-6-134,8-4 0,2-8-1647,3-1 0,-4 0 677,4 4 1,-8 2 365,-2 4 0,0-4 0,5 5 0</inkml:trace>
  <inkml:trace contextRef="#ctx0" brushRef="#br1">6893 11428 8199,'0'-21'0,"0"5"0,0-10-90,0 7 1,0-5 401,0 5 0,0-5 359,0 4 1,0-4-44,0 5 0,0-5-151,0 4 1,0-4-28,0 5 1,-2 0 287,-2 4-283,2 1 1,-11 6-150,3 3 0,-2 5-241,-3 5 0,-4 11 72,-1 13 0,-5 8-91,1 11 0,-4 10-217,-1 9 1,7 3 21,2-3 0,6 2-39,4-6 0,5-6 90,10-9 1,5-10 8,9-4 0,9-11 70,5-9 0,8-7 235,-3-12 1,6-10-64,4-9 1,-9-5 61,-1-4 0,-7-5-3,-7-5 0,2-2-58,-7-3 0,-6 3-132,-8-4 0,-5 6 120,-5 4 0,-3-3-407,-7 4 0,-6 7-35,-3 2 1,-3 15-373,-2-1 0,5 10-89,0 1 0,1 4-605,-1 4 0,8 5 1366,6 5 0,7 13 0,-3 4 0</inkml:trace>
  <inkml:trace contextRef="#ctx0" brushRef="#br1">7516 11414 8244,'-13'-23'0,"3"4"3019,4 9-913,6 4-975,0-1 1777,0 6-1890,0-6 1,0 9-576,0 3-357,0 3 1,0 6-256,0 1 0,1-1-526,4 1 1,-3 1-124,3 3 1,-4-1 620,-1 6 1,2-6-3754,3 1 3950,-4-3 0,6 5 0,-7 2 0</inkml:trace>
  <inkml:trace contextRef="#ctx0" brushRef="#br1">7747 10892 8457,'7'-29'1064,"-6"0"1,19 0-343,-1 0 0,7 7 410,3 3 0,8 9 450,6 5 0,5 4-780,6 1 1,-9 8-713,-7 6 1,-6 7 70,2 8 0,-11 6-386,-9 4 1,-6 3 247,-8 1 1,-11 7 5,-3 3 0,-15 2-36,0-2 1,-4-3-261,4-7 1,7-7 651,3-7 1,3-2-178,1-8 1,9-6 564,6-8 1,8-3-207,11-2 1,5 0 74,10 0 1,3 0-282,6 0 0,2-5-301,4 0 0,-6 0-628,1 5 0,-4 0-1040,-11 0 1,1 7 1607,-10 2 0,-7 17 0,-7 5 0</inkml:trace>
  <inkml:trace contextRef="#ctx0" brushRef="#br1">594 11964 8348,'-15'-14'0,"2"-1"185,4 1-43,-4-1 1,10 2 741,-7 4-540,7 2 0,-10 9-19,3 3 0,2 4-64,-2 11 1,2 4-6,-1 10 0,-4-2 22,3 6 0,-3 6 123,-1 4 0,4 2-81,1-2 1,-1 5-47,-5 10 0,7-3-287,4 3 1,-3 1 299,2-1 0,1-4-288,4-1 1,0-11 71,0 1 1,-2-4-528,-3-11 1,3 0 263,-2-9 0,2-3-1680,2-7 77,0 1-468,0-7 1334,6-2 929,3-12 0,5-15 0,0-10 0</inkml:trace>
  <inkml:trace contextRef="#ctx0" brushRef="#br1">825 11892 9818,'-6'-29'-328,"0"6"195,-4 4 1634,3 9-895,7 4 0,0 7 428,0 4-642,0 3 1,5 12 322,0-1 1,2 12-188,-3-2 0,0 9-358,5 1 1,-6 3 84,2 1 0,-2 2-341,2 3 0,-3 6 164,3 8 0,-4-2-758,-1 3 1,0-5 263,0-5 1,-1 1-78,-4-5 1,2-3-883,-7-7 1,2-8 544,-2-7 1,-3-7 859,4 3 0,-10-4 1,-4-2-1</inkml:trace>
  <inkml:trace contextRef="#ctx0" brushRef="#br1">507 12717 9666,'-8'-6'-382,"-4"-2"803,8-7 1,-1-4-27,5 0 1,11-2 744,4 2 0,15-4-375,4-6 0,6-5-431,4 0 1,10-1-544,4 1 0,3 4-488,-3-4 1,0 10 731,0 4-222,-6 4 0,4 2 0,-5-1 0</inkml:trace>
  <inkml:trace contextRef="#ctx0" brushRef="#br1">1260 12428 8246,'-29'0'1000,"6"0"1,-2 6-633,5 4 0,6-1-148,4 6 0,2-4 424,-2 9 0,4-4-191,6-2 0,0 2-1035,0 3 1,0-7 44,0 2 0,2-9-257,2 0 1,4-3 417,7-2 0,-5-9 139,-1-5 0,1-2 582,4-8 0,-4 1-292,0-1 1,-1 2 359,6 2 0,-5 4 99,-1-3 1,1 9 422,4 5 0,-4-1-459,0 1 0,-1 5-84,6 5 0,-6 13-1387,1 1 0,0 2 683,4 3 0,-1 0-1105,-3 5 1,1-5 201,-6 0 1215,6-6 0,-9-3 0,4-9 0</inkml:trace>
  <inkml:trace contextRef="#ctx0" brushRef="#br1">1477 12181 9911,'15'17'875,"-1"2"0,5 3-243,1 7 1,4-4-1004,-5-1 1,7 0 257,-2 5 1,-3-7-62,-2-2 1,-4-4 165,-6-2-565,4-6 349,-11-1 1,4-20 154,-6-7 1,-5-7 50,1-7 0,-1-4 200,5-11 0,0 4 52,0-3 0,5 1-4,-1-1 1,9 9 242,2 1 1,-1 7-66,6 7 1,0 10-495,0 9 0,4 5-318,-5 5 0,2 14-393,-2 10 0,-4 8 192,-1-3 1,-1 4-468,-8-4 1,5 5 516,-5-5 1,-1-1 554,-4-4 0,-1-8-552,-4-6 552,-3-7 0,-7-11 713,1-7 0,6-6-554,3-13 1,3-7 1481,2-2 1,2-4-441,3-1 0,3 1-207,6 3 0,7 5-484,3 10 0,-1 3-236,1 7 0,0 6-325,5 3 0,-6 16 139,-4 8 1,-3 14-711,-1 5 1,-7 4 475,-3 2 1,-4-6-3120,-1 1 3265,-6-7 0,-2 10 0,-7-5 0</inkml:trace>
  <inkml:trace contextRef="#ctx0" brushRef="#br1">782 14296 8486,'-6'-29'88,"2"2"-88,-5 3 858,5 3 48,-2 0-365,6 5 747,0 1-242,0 9-325,0 6-515,0 6 1,5 9-48,0 9 1,4 5-157,-4 5 0,5 4-268,-5 11 0,4-4 277,-4 3 0,2-3-335,-3-2 1,-2 1 152,3-1 0,-4-6-533,-1-3 1,0-3-168,0-2 182,-6-7 574,-2-7 1,-5-17-8,3-12 0,4-15 88,6-15 1,0-1-49,0-8 0,6 0 249,4-5 0,5 0-47,4 0 0,-1 7 183,6 2 1,0 11-88,5 4 0,1 5 446,4 5 0,-8 9-90,3 11 1,-10 10 128,0 8 1,-7 7-180,-3 8 0,-5 5-119,0 0 1,-4 6-418,-4-1 0,-4 3 95,-7 1 0,1-1-923,-1-3 0,1 1-131,-1-6 0,1 3-597,-1-8 0,7-4 554,3-10 1015,-3-1 0,7-6 0,-6-1 0</inkml:trace>
  <inkml:trace contextRef="#ctx0" brushRef="#br1">1405 14412 8465,'-15'0'911,"1"0"828,6 7 0,1 1-852,7 6 1,2-4-1057,3-1 0,-2-5-610,7 0 158,-1-2 0,6-2-33,-1 0 2,-6 0 406,5-6 1,-11-2 142,2-7 0,-2 5 168,-2 1 1,-2 1-189,-2-2 1,2 2-1531,-3 3 1653,4 4 0,1-12 0,0 5 0</inkml:trace>
  <inkml:trace contextRef="#ctx0" brushRef="#br1">1694 13615 8348,'-22'-29'1004,"1"7"-917,13 1 1,3 13 2347,10 3 0,3 5-1183,6 5 0,6 5-721,-1 9 0,2 10-228,-2 10 1,2 2-174,3 3 1,-1 1-122,-4 3 1,-3 5-336,3 10 0,-2 3-1258,-3 6 0,-1 1 1035,-3-1 0,-4-1-979,-6-3 0,0-10 644,0-10 0,-5-11-265,0-8 1,-6-7 1148,1-7 0,1-7 0,-6-3 0,-2-4 0</inkml:trace>
  <inkml:trace contextRef="#ctx0" brushRef="#br1">1709 14311 8348,'-15'-36'1060,"7"11"-598,3-4 0,5 9 156,5 1 0,5-2-11,9 2 0,5-2-35,10 1 1,3 4-459,7-3 1,1 1-346,3-1 0,-5 5-1031,1-1 0,-6 2 408,-4 8 854,-10 1 0,10-3 0,-11-1 0</inkml:trace>
  <inkml:trace contextRef="#ctx0" brushRef="#br1">2505 13529 8258,'-6'-38'510,"4"5"63,-3 9 1,5 4-192,5 11 1392,3 2-1078,0 7 1,5 3 827,-3 7-1036,3 6 0,1 21-211,1 7 1,-4 5-392,3 9 0,-7 2-604,7 3 1,-2-2 400,2 6 1,-4-4-271,-1 5 0,-5-7 311,0 2 1,-2-17-1310,-2-7 441,0-7 1109,0-16 1,-5-11 141,0-19 1,1-9 187,4-11 0,0-3 16,0-6 1,1-1-152,4 1 0,3-4 236,6 4 0,1 3-64,-1 11 1,1 6 439,-1 4 1,6 4-306,-1 6 0,0 10-229,-4 14 1,-1 11-211,1 7 1,-2 9-339,-4 2 0,-2-1-206,-7 5 0,0-3 296,0-1 1,0-1-1295,0 1 0,-2-12-327,-3-3-19,4-10 1860,-6-4 0,7-9 0,0-6 0</inkml:trace>
  <inkml:trace contextRef="#ctx0" brushRef="#br1">2998 14050 8258,'0'-15'0,"0"1"0,1 1 2155,4 3-1503,-3 4 0,6 12 27,-4 4 1,-2 9-320,3 6 0,-2 0-364,2-1 0,-3 4 104,2-4 1,3 2-179,-2-2 1,1-5-651,-1-9 465,-3 3 0,10-12-381,-2 4 1,3-15 248,1-4 1,3-15-103,2 0 1,-3-10 204,3 1 0,2-2 395,-2 1 0,6 4-128,-6 6 0,0 3 185,-4 7 0,-1 6 329,1 13 0,-6 6-240,1 4 1,-7 9-137,2 5 0,1 4 15,-1 1 0,0-1-473,-5 1 1,0-6-145,0-4 377,0-3 103,0-8 0,0-9-33,0-14 1,0-6 387,0-8 1,0-1-156,0-4 1,7-3 294,2-6 0,4 1-137,2 3 0,-1-1-27,0 6 0,6 7-93,-1 7 0,5 6-131,-4 4 1,0 10 19,0 10 0,-4 9-229,3 5 1,-3 5-593,-1 5 0,-1-3 382,1 3 1,-2-9-285,-4-1 1,-1-11-248,-3 2 402,-3-4 272,4-3 0,-4-14 101,3-14 0,-2-5-43,6-4 0,1-7 319,5-2 0,1 1-1334,3-2 1135,-3 0 0,18-4 0,-4-1 0</inkml:trace>
  <inkml:trace contextRef="#ctx0" brushRef="#br1">4026 13862 8466,'-7'-15'0,"6"1"1725,-4-1 2394,3 1-296,2-1-2659,7 7 1,-4 2-838,7 6 0,-1 1-820,6 4 0,-1 3-1358,1 7 0,-6-1 1128,1 1 0,-2-1 723,2 1 0,3 6 0,-5 1 0</inkml:trace>
  <inkml:trace contextRef="#ctx0" brushRef="#br1">4113 13529 8412,'0'-23'0,"1"2"185,4 7 0,3 4 410,7 0 0,4 7-75,0-2-520,7 10 0,3 10 0,8 7 0</inkml:trace>
  <inkml:trace contextRef="#ctx0" brushRef="#br1">4431 13789 8222,'-8'-9'914,"3"-1"1,5 2-493,5-2 847,3 4-748,7-1 0,1 4 266,3-7-1100,-3 7 276,5-10 0,-2 10-1774,1-6 1224,-1-1 0,-5-5 116,1 1 1,-2 4-87,-3 1 1,1-1 332,-6-5-156,-1 1 909,-4-1 1,5 9-373,0 6 1,0 8 813,-5 11 1,2 6-263,2 8 1,-2 0 26,3 5 0,1 1-303,-1 4 0,0-6-155,-5-3 1,0 1-123,0-1 0,-8-2 51,-7-7 1,-1-6-495,-8-9 0,0 1 253,-5-6 0,0-2-2095,0-8 2129,0-3 0,7-19 0,1-4 0</inkml:trace>
  <inkml:trace contextRef="#ctx0" brushRef="#br1">5865 13413 8328,'0'-15'-418,"-2"1"-53,-3-1 1,4 1 779,-4-1 0,3 1 134,2-1 0,0 1 267,0-1 0,-1 1-240,-4-1 1,3 1 496,-3-1-658,4-6 1,1 5 999,0-3-256,-7 9-796,6 4 0,-10 14 139,6 6 0,-2 9-59,2 11 1,4 4-125,-4 11 0,8-3 46,2 7 1,11 1-215,-1 4 1,9-2 65,0-3 1,3-3-311,2-7 0,5-1-153,0-3 0,0-5-361,-5-10 1,0-3-8,0-7 0,-9-4-2030,-5-1 478,-1-5 2272,-12 2 0,-2-12 0,-8-2 0</inkml:trace>
  <inkml:trace contextRef="#ctx0" brushRef="#br1">6328 13210 8407,'-6'-29'613,"4"2"194,-3 2 0,5 6 994,5 9-676,-3-2-258,11 10 0,-10-1-311,7 12 0,-6 3-221,6 12 0,-5 5-68,5 5 1,-6 4-427,6-4 1,-5 11-272,4-2 1,-4 4-529,5-3 0,-2-3 390,2-2 1,3 3-396,-4-3 0,-1-4-1620,2-1 2583,0-4 0,4-7 0,0-2 0</inkml:trace>
  <inkml:trace contextRef="#ctx0" brushRef="#br1">6690 13500 8383,'0'-15'683,"0"-6"-328,0 5 1,0 0 146,0 6 971,7 1-864,7-6 1,4 2 597,6 4-761,0-4 0,5 5-130,0-7 1,2 6-178,2-1 0,-2 2-290,3-2 0,-8-1 224,-2 6 1,-7-1-1133,3 1 0,-4 3 597,-2-3 0,-4 4 462,0 1 0,-7 6 0,3 2 0</inkml:trace>
  <inkml:trace contextRef="#ctx0" brushRef="#br1">7212 12978 8387,'-7'-22'620,"4"1"-248,-7 6 848,7 7 1,-3 3-496,6 10 0,0 10 71,0 9 0,0 10-406,0 4 1,1 6-286,4 4 1,-2-1-462,7 6 0,0-2 294,4 2 0,7-3-790,3-6 1,-1-7 554,1-4 0,0-8 51,5-6 0,-2-11-23,-3-8 1,-3-8 387,-6-11 1,-2-4 224,-4-6 1,-2-6 473,-7-4 1,-7-3-328,-2-1 1,-4-1 187,-2 1 0,-4 1-526,0 3 0,-2-2 115,1 2 1,4-1-165,-3 1 0,3 10-200,1 10 1,3 3-776,2 1-62,4 7 0,7 8-2395,4 10 3328,3 9 0,13 4 0,1 6 0</inkml:trace>
  <inkml:trace contextRef="#ctx0" brushRef="#br1">7197 13297 8430,'-14'-7'0,"6"-1"1564,3-6-941,3-1 0,4 1 595,3-1 1,4-4-567,11 0 1,2-1-92,7 6 0,2-5-197,2-1 0,0 6-556,5 4 1,-7 5-356,-2-4 1,0 5-667,-5 0 0,-5 8 836,-4 6 377,-1 3 0,-12 8 0,4 1 0</inkml:trace>
  <inkml:trace contextRef="#ctx0" brushRef="#br1">7617 12877 8461,'0'-15'0,"0"1"422,0-1 0,2 7 311,3 3 1,9 4 731,10 1 1,3 8-729,2 6 1,7 2 9,2 9 1,-1 0-469,2 9 0,-7-3-7,2 2 1,-5 4-365,-5 2 0,-5 3 152,-9 1 1,-3-6-266,-7-3 1,-9 2 213,-5-3 1,-7 3-1138,-8-2 0,5-4-117,0 4 0,1-10-2005,-1-5 3250,3 4 0,0-7 0,-1 5 0</inkml:trace>
  <inkml:trace contextRef="#ctx0" brushRef="#br1">8254 13181 8350,'0'-27'2053,"7"2"-1318,1-10 1,8 12 88,3 4 837,-3 9-1012,12-2 1,-11 10-693,7-3-2,-6 4 0,3 2-51,-7 4 1,1 5-234,-1 9 0,-5 3-1203,-5 7 1,-2 0 908,-2 0 1,-11 5-439,-4 0 1,-7 5 261,2-6 0,-4 1 1098,5-5 0,0-6-45,4-4 0,2-3 537,4-1-164,-4-7 1,18-5 919,-1-13 1,14-1-626,6-13 1,8 0-395,2-5 1,6-5-1191,-1 0 0,3 2 469,1 8 1,-6 1 192,-3 4 0,3 3 0,0-5 0</inkml:trace>
  <inkml:trace contextRef="#ctx0" brushRef="#br1">8862 12659 8481,'-6'-14'-14,"-2"-4"3643,-7 4-2647,7-4 0,-3 23-429,6 0 1,-6 14-15,1 10 1,4 6 156,1 9 1,4 1-435,1 3 0,0-1-394,0 6 0,1-2-608,4 3 0,3-5 566,7-5 0,5-7-177,5-3 0,-3-17 77,2-7 1,0-7 49,5-3 1,-6-6 162,-4-4 1,-3-9 441,-1-5 1,-7-10-42,-3-5 1,-4-2 305,-1-3 0,-6 1-355,-4-1 1,-3 1-78,-1-1 1,-1 1-241,1-1 1,1 7 133,3 4 0,-3 8-372,4 6 1,2 3 7,3 2-3062,2 5 3318,2 9 0,13 15 0,3 7 0</inkml:trace>
  <inkml:trace contextRef="#ctx0" brushRef="#br1">9369 12848 8341,'8'-15'0,"5"1"1628,-3-1 0,3 2 183,1 4-603,1 2 1,-7 9-642,-3 3 0,-4 4-1000,-1 11 0,0-3-349,0 8 0,-1-1-2056,-4 5 2838,-3-7 0,-7 6 0,1-6 0</inkml:trace>
  <inkml:trace contextRef="#ctx0" brushRef="#br1">9717 12268 8382,'-15'-37'789,"7"4"986,3 8-36,4 4-1142,1 13 0,0 5-17,0 13 1,0 1-187,0 13 1,1 5-491,4 5 0,8 5 177,6-6 1,7 6-564,-2-5 1,9 0 285,0-5 0,8 0 100,-3 0 0,4-5 415,1 0 0,-1-6 297,-3 1 1,-5-1-202,-10 1 0,-5-1 128,-9 6 0,-5-5 692,-10 5 1,-15 2-522,-8 8 1,-16-4-562,1 4 0,-4-3 59,4-2 1,1-5-486,3 0 1,0-8 10,11-1 0,3-9-208,16-11 1,2-5 139,7-9 0,8-10-374,7-9 0,12-11-493,12-4 0,3-3 173,1-2 0,1-6 550,-1-4 0,-4 4 160,-1 1 1,-12 3 397,-2 2 1,-8 8-50,-6 7 1,-12 8-89,-12 10 0,-14 11-486,-10 9 0,-4 7 539,-2 7 0,-5 3 0,-5 12 0,-2 0 0</inkml:trace>
  <inkml:trace contextRef="#ctx0" brushRef="#br1">15842 12964 8275,'-6'-37'0,"4"-5"0,-2 3 1424,2 4 0,7 1 195,0 10 1251,-1 3-2104,-4 13 1,-1 5-254,-4 12 0,-1 12-61,-4 13 0,-8 13-136,4 1 1,-4 7-145,3 3 0,-4 1-200,0 4 0,0 0-668,4-1 1,1 1 540,-1-10 1,2-3-1508,4-2 0,-3-6-220,8-8 287,-1 0 0,6-24 591,4-1 1,3-9 1003,7-9 0,-1-8 0,1-11 0</inkml:trace>
  <inkml:trace contextRef="#ctx0" brushRef="#br1">16074 12935 8275,'0'-23'1116,"0"2"48,0 7-246,0-1 1,-6 7-30,-4 3 1,-4 12 328,-6 7 0,-2 7-459,-7 8 1,-7 8-305,-2 7 1,1 1-705,-2 8 0,7-5 215,-2 5 1,10-11-456,5 1 0,9-14 432,5 0 0,7-11-360,7-3 1,8-7-245,11-8 1,8-2-305,3-3 0,7-3-273,2-6 1,-4 1 574,-5 3 1,-7-1-1487,1 6 2149,4-6 0,-6 9 0,4-4 0</inkml:trace>
  <inkml:trace contextRef="#ctx0" brushRef="#br1">16393 13166 8270,'-8'-14'1596,"1"-1"342,7 1 0,7-5-191,2-1 0,6 6-889,4 4 1,4 5-1840,6-4 1,0 5 642,-1 0 0,-3 2-381,-1 2 1,-7 6-149,3 4 1,-6 5-720,-4 4 1,-5 3 947,-10 7 0,-11 0-90,-13 0 0,0 0 1613,-5 0 1,-1 0-620,1 0 0,0-1 365,5-4 1,7-3-123,2-7 1480,11 1 1,5-7-717,14-3 0,13-4-530,15-1 0,4-6-631,2-4 1,4-8-563,0-1 1,0 1-1101,-4 9 0,-9-4 362,-6 3 1188,-6 4 0,-15-7 0,-2 5 0</inkml:trace>
  <inkml:trace contextRef="#ctx0" brushRef="#br1">17146 12804 8238,'-29'-29'0,"8"0"2173,6 0 1,9 7-1014,11 3 0,0 2 722,9 3 1,-1 1-950,11 3 0,5 4-446,5 6 0,6 0-684,-1 0 0,1 3-703,-2 7 1,-2 1 337,-7 13 1,-2 5-504,-3 5 0,-9 6 512,-10-1 0,-7 3-4,-8 1 0,-7 1 1221,-17-1 1,-2-1-487,-2-3 0,1-6 1886,3-8 1,8-5 1011,-3-5-1582,16-7 1,2-2-1138,16-6 1,14 0-559,10 0 0,5 0-589,0 0 0,-4 0 626,4 0 0,-11 8-2312,-9 7 1,-9 6 1019,-15 8 1,-14 1-1238,-19 4 1,-15-3 2692,-14 3 0,30-19 0,-2 0 0,-3 0 0,-1-1 0</inkml:trace>
  <inkml:trace contextRef="#ctx0" brushRef="#br1">15365 14615 8224,'-7'-15'157,"5"1"1,-4-1 187,6 1 1,0-2 99,0-3 0,5 2 224,0-2 0,4 3-179,-4 2 0,5 4 64,-5 0 0,6 5-147,-1-4 0,-2 6 238,1-2 0,-6 10-107,2 4 0,-3 12-220,-2 8 1,0 6-203,0 9 0,-2 6-237,-3 3 1,-3-2-172,-6 3 0,4-6-432,1 5 0,-1-6 27,-4 1 0,4-10 276,0-4 0,5-11-992,-4-9 914,5 1 0,-2-26 525,6-4 0,6-16 79,4-7 0,3-6 117,2-4 0,4 1-47,0-6 1,5 2 142,-4-2 0,5-2 57,-1 7 1,-1 4-53,1 6 0,-5 12 400,6 2 1,-8 8-109,3 6 1,-6 10 90,-4 10 0,1 11-178,-6 8 1,0 4-53,-5 6 1,0 8-694,0-4 0,0 4 241,0-4 1,-5 1-490,0-1 1,-5-1 388,5-3 1,-4-4-1797,4-6 0,0 3-272,5-3 2144,0-3 0,7-18 0,1-2 0</inkml:trace>
  <inkml:trace contextRef="#ctx0" brushRef="#br1">16031 14716 8220,'-15'0'0,"1"-5"3299,-1 1-1019,7-1 240,2 5-873,19 0 1,1 0-818,10 0 1,4 0-353,-4 0 0,3 1-1717,2 4 1,0-3 791,0 3 0,-5 3-1383,0 1 0,-6-1 807,1 2 1,-9 6-425,-5 8 1,-5 4 762,-5 1 0,-5 0 269,-9 0 0,-4 0 1518,-6-1 1,0 0-760,0-4 1,7-3 1212,3-7 1,7-6-672,3-3 1,7-3 674,2-2 0,8-2-764,11-3 0,6-3-512,8-6 0,-2-2-598,3-4 0,1 8-159,-1-8 0,0 12-3487,-5-6 3959,0 9 0,0-8 0,0 5 0</inkml:trace>
  <inkml:trace contextRef="#ctx0" brushRef="#br1">16856 14441 8314,'-6'-35'0,"4"6"3752,-3 0-1181,4 6-680,1 9 0,1 6 1037,4 3 0,-2 5-1709,7 5 1,-7 9-613,2 10 1,1 10-926,-1 5 1,5 3 245,-5 1 1,0 7-687,-5 3 0,0-2-459,0 3 0,0-3-1365,0 2 0,0-3 590,0-6 0,0-3-1601,0-2 3593,0-4 0,6-12 0,2-2 0</inkml:trace>
  <inkml:trace contextRef="#ctx0" brushRef="#br1">17189 14398 8319,'-21'-15'5122,"7"1"-4681,-1 6 273,14 1 0,-6 18 2016,7 4 0,0 14-1665,0 0 1,7 9-588,2 1 1,9 5-1271,1 4 1,9-3 562,1 3 0,4-4-907,6-6 1,4-4 796,1-10 0,1-9-240,8-11 1,-11-5 207,1-9 1,-10-7 115,-5-17 0,-7-5 715,-11-9 0,-7-2 1016,-12-3 0,-12 1-562,-13 4 1,-11 3 596,1-3 1,-9 14-2312,0 5 0,-1 14 588,0 1 1,0 12 211,5 7 0,3 0 0,4 18 0,-2 9 0,-2 10 0</inkml:trace>
  <inkml:trace contextRef="#ctx0" brushRef="#br1">14264 7039 8327,'-44'-22'955,"14"1"0,-2 8-497,12 3 1,-5 6 485,1 8 0,-4 17-307,-1 13 1,-5 18 190,1 6 1,4 16-901,5 3 1,12-33-1,1 2 299,-1 2 1,0 1-1,1 4 1,3 1-103,2-1 0,2 1 1,1 0-1,1-1 4,4-6 1,1-2 0,1-2 0,3-2-23,17 31 0,9-14 6,15-14 1,3-10-511,7-15 0,5-6 289,0-13 1,4 0-1673,-4 0 0,0-13 465,-5-6 0,-8-7-980,-7-3 2295,0-7 0,-17 3 0,3-8 0,-1 1 0,-1 2 0</inkml:trace>
  <inkml:trace contextRef="#ctx0" brushRef="#br1">14640 6750 8327,'-29'-7'0,"7"1"603,3-4 1,3-1 900,1 6 0,5 0 302,1 5 1,6 2-912,-2 3 0,10 4 13,4 11 0,4 2-377,2 7 1,-1 7-629,1 2 1,1 6 182,3 4 1,2 3-553,3 7 0,2-1-466,-7-4 1,7 3-1129,-2-3 0,-3-4-432,-2-6 0,2-8 2492,-2-10 0,7-11 0,-3-7 0</inkml:trace>
  <inkml:trace contextRef="#ctx0" brushRef="#br1">15147 6547 8334,'-29'0'0,"0"0"0,0 0 0,7 8 2424,3 7 0,2 9-758,3 14 0,1 4-270,3 16 1,6-3-2039,8 8 0,6-4 456,9-1 1,10-6-1354,10-4 0,4-16 992,6-8 0,1-13-243,3-6 1,3-16 196,-3-8 0,-9-15-304,-6-10 0,-9-5 892,-10-9 0,-1-7 671,-13-2 0,-8 4 785,-12 5 0,-7 2-775,-12 7 0,-3 6-147,-6 4 1,1 13-33,3 2 0,-1 13-1031,6 6 1,5 12 280,5 7 253,13 14 0,-7 10 0,13 10 0,0 4 0</inkml:trace>
  <inkml:trace contextRef="#ctx0" brushRef="#br1">15249 7836 8186,'0'-21'0,"0"0"1735,0-3 1,3-3-548,7 3 0,6-7-287,13 2 1,1-2-360,4 12 0,3 0-132,6 4 1,-1 7-1235,-3 4 0,-5 5 574,-10 9 1,-5 3-709,-9 16 1,-5-2 529,-10 12 1,-5-6 107,-9 6 0,-2-5 85,-3 4 1,-2-5 127,7 0 0,-1-7 847,6-2 0,6-6-414,3 1 0,5-4 762,5-6 1,9 0-414,10-5 1,10 0 498,5 5 1,-2-4-414,1 5 0,-7-1-129,-2 6 0,-6 6-229,-9 3 1,-8 5-140,-6 5 0,-12-2-1136,-13 7 0,-4-6 623,-4 6 0,-3-8-2065,-2-3 1,2-5 1091,7-9 1,7-5 1221,2-5 0,4-15 0,2-5 0</inkml:trace>
  <inkml:trace contextRef="#ctx0" brushRef="#br1">15987 6808 8186,'-6'-23'2446,"4"-4"0,-3 11-2202,10-4 0,3 11-182,7 4 1,1 10 2166,3 4 1,-1 12-840,6 8 1,2 8-428,7 12 1,-2 4-659,3 9 0,-4 0 0,-1 5 1,-1-1-384,-4 2 1,-5-4 144,-9-6 0,-4-2-177,-6-2 1,-1-5 132,-4-5 0,-8-7-1778,-6-3 1,-6-4 43,6-1 1711,-7-6 0,7-6 0,-3-5 0,2-1 0,1-1 0</inkml:trace>
  <inkml:trace contextRef="#ctx0" brushRef="#br1">16827 6663 8186,'0'-21'0,"0"0"0,0-3 0,0-3 0,0 2 0,0-7 0,0-2 0,0 1 0,0 4 0,0-5 1128,0 0 0,0 0-255,0 5 0,-5 7 1600,0 2-1092,1 4-882,-3 8 0,1 16-204,-4 16 0,-1 12-242,6 12 0,-5 10-442,6 10 0,-1 3 38,5 1 1,0 0-433,0 1 0,0-4 392,0-6 0,6-2-314,4-13 0,9-8 175,5-11 0,4-8 168,1-11 1,-5-12 283,0-12 1,-6-13 177,1-12 1,-3-8 450,-2-1 0,-6-5-367,-3 5 1,-5-2 382,-5 1 1,-3 6-358,-6-1 1,-1 7-285,1 8 1,-1 1 211,1-1-2548,0 6 2410,-1 2 0,7 13 0,2 2 0</inkml:trace>
  <inkml:trace contextRef="#ctx0" brushRef="#br1">17377 6431 8046,'-22'0'4192,"1"0"-3082,6 0 1,1-5-184,-1 0-464,7 1-1190,2 4 1,8 1 162,2 4 564,4-3 0,13 11 0,2-5 0</inkml:trace>
  <inkml:trace contextRef="#ctx0" brushRef="#br1">17508 6112 9371,'0'-20'2982,"1"-1"-1082,4-4 0,5 6-952,9 10 1,4-3-253,6 7 0,0 4-279,0 10 1,-1 8-879,1 12 1,-1 6 371,-4 4 0,-3 9-531,-7 5 1,-6 3 203,-3 2 0,-3 0-122,-2 0 1,0-13 281,0-6 0,1-13-39,4-7 0,5-11 273,9-8 1,5-16-76,10-18 0,5-5-123,9-14 0,-1 2-116,6-2 1,-11 3-1395,1 6 1,-11 12 1729,-3 3 0,-5 7 0,-4 2 0,2 7 0</inkml:trace>
  <inkml:trace contextRef="#ctx0" brushRef="#br1">17233 5012 8217,'-5'-29'518,"0"0"1,0 0-737,5 0 0,11-7 75,4-2 1,11 1 1535,3-2 0,6 2-590,8-2 1,1 9-459,-1 6 1,6 11-666,-1-2 0,-2 11 269,-7-1 1,-5 11-461,-10 9 1,-8 7 328,-6 12 0,-10-2 49,-5 7 1,-5-1 36,-14 6 0,-5-1 153,-5 1 0,1-2-152,4-4 1,0-2 426,0-7 1,6-2 401,4-3-485,9-3 1,7-8-110,13-3 0,7-4-6,17-6 0,10 0-100,9 0 0,8-5 95,2 0 0,-2 1 135,-8 4 0,-10 1-116,-9 4 1,-11 3 617,-9 6 0,-7 7-130,-12 4 1,-16 2-203,-13 2 0,-6 5-882,-4-1 0,-4 0 343,0-9 0,-1 2-296,6-7 0,1-5 246,4-4-3096,2-7 1732,14 4 1519,14-14 0,16-7 0,14-9 0</inkml:trace>
  <inkml:trace contextRef="#ctx0" brushRef="#br1">18652 5432 8160,'-7'-29'0,"6"1"624,-4 4 1,3 3-214,2 7 1,0-1 402,0 1 0,0-1 183,0 1 813,0 6-1219,0 1 1,0 9-142,0 3 1,-5 8 29,1 6 0,-1 8-65,5 2 0,-5 7-40,0 7 0,2 7-89,8 3 1,3 4-116,6 0 0,7 0 71,3-4 1,5-3-334,5-7 0,3-1 30,7-3 0,9-5-178,0-10 0,5-10-959,-10-9 0,-1-3 618,-9-2 1,1-7-1358,-10-3 1,1-2 938,-10-3 0,-7-4 998,-9 0 0,-2-1 0,-2 6 0</inkml:trace>
  <inkml:trace contextRef="#ctx0" brushRef="#br1">19216 5330 8094,'-22'-5'3105,"3"1"207,3-8-1750,8 4-585,1 0 1,15 10-400,7 12 0,1 2-117,8 9 0,-2-1-183,3 5 0,0 0-818,-5 0 0,5 0-254,-1 0 1,-1-2-610,1-3 1,-1 2-1211,1-7 2613,3 7 0,-4-10 0,6 5 0</inkml:trace>
  <inkml:trace contextRef="#ctx0" brushRef="#br1">19636 5475 8221,'0'-10'2032,"0"1"1,2-1-954,3-4 1,9-1 658,11 1 0,8-2-1138,6-4 1,1 4-838,-1-3 0,3-2-311,-4 2 0,2-1 433,-1 6 1,-5-1-3842,-10 1 3956,3 6 0,-17-5 0,3 5 0</inkml:trace>
  <inkml:trace contextRef="#ctx0" brushRef="#br1">20259 4939 8190,'0'-21'0,"7"5"0,-6-6-54,4 2 1,-3 4 926,-2-3 46,6-4 1,-4 7 510,2-3-604,-2 9 1,-4 4-348,-2 6 0,0 11-176,-5 4 0,-1 14 149,-4 0 0,4 14-148,0 1 0,7 2-269,-2-2 0,4-1 115,1 1 0,1-3-626,4-2 0,3 0-159,7-10 0,6-4 164,3-10 0,3-2 134,2-4 0,0-10 80,0-14 1,-7-6 382,-2-8 1,-6-4-201,-4-1 0,-5-2 814,-10 3 0,-5 2-222,-9-3 1,-4 4-26,-6 1 0,-4 5-186,-1-1 0,-5 9 43,5 2 0,1-1-1602,4 6 823,6 2-3218,2 1 3647,13 6 0,15 6 0,9 2 0</inkml:trace>
  <inkml:trace contextRef="#ctx0" brushRef="#br1">20534 5012 8117,'-22'-8'3246,"7"-5"-2209,10 3 1,4-3-60,1-1 0,1 4-893,4 0 1,5 1 1,9-6-87,4 7 0,6-5 0,0 5 0</inkml:trace>
  <inkml:trace contextRef="#ctx0" brushRef="#br1">20679 4650 8169,'0'-21'0,"2"0"1508,3-3 0,3-4-417,6 4 1,2 3 163,3 2 1,4 8-52,6 1 1,0 7-572,0-2 1,0 10-397,0 4 0,-7 11 21,-2 4 1,-4 10-205,-2 4 1,-6 2 66,-3-1 1,-3 1-131,-2-6 0,0 6 107,0-1 1,0-4-176,0-1 0,0-8-384,0-2 1,6-6-438,4 1 0,4-9-1540,6-5 0,2-4 378,7-1 2060,-6 0 0,4 0 0,-5 0 0</inkml:trace>
  <inkml:trace contextRef="#ctx0" brushRef="#br1">21114 4534 8037,'0'-29'450,"0"6"1,1-3 563,4 7 0,8 6 1030,6 8 1,7 4-1036,-2 1 0,5 6 180,5 4 0,-4 9-538,4 5 1,-3 5 9,-2 5 0,-5-3-221,0 2 0,-8 3-245,-1-2 1,-3 4-81,-7-4 0,0 1-850,-5-1 0,-6-2-5305,-4 7 6040,-3 0 0,-1-2 0,-1-2 0</inkml:trace>
  <inkml:trace contextRef="#ctx0" brushRef="#br1">21070 3346 8172,'-8'-21'0,"-3"3"165,6-6 0,0 5-80,5-5 1,7 0 715,2-5 1,6-5-198,4 0 0,8-5-134,7 6 0,6-6 88,-1 5 1,1-4-106,-1 4 0,6 2-250,-6 7 1,-1 11 56,-9 9 1,-2 5-139,-2 5 0,0 6 76,-5 13 0,-6 2 228,-4 13 0,-5 6-101,4 8 1,-4 5-91,5 5 1,-2 3-596,1 6 0,4 0 400,-3 1 0,3 4-377,1 0 0,2-7 217,4-13 1,-3-5-543,8-9 0,-8-2-2,3-8-139,2-5 1,-7-19-1414,-1 1 2216,1-7 0,-27 10 0,3-5 0</inkml:trace>
  <inkml:trace contextRef="#ctx0" brushRef="#br1">21389 3896 8247,'6'-21'1313,"-3"-1"-985,7-7 0,6 0 666,8 0 0,7-5-373,7 0 1,3-6 275,12 2 0,5-9-769,4-1 1,1 1-23,-5 8 1,-2-1-605,-3 6 1,-3 7-2022,-6 8 2519,-7 2 0,5 9 0,-5 2 0</inkml:trace>
  <inkml:trace contextRef="#ctx0" brushRef="#br1">22287 4041 8033,'0'-14'1936,"0"-1"0,1-6-1065,4-3 0,8-3 327,6-2 0,12 0-780,-2 0 1,4 0-619,1 0 1,-3 6-1829,3 4 1,-5 9 950,-5 6 0,-5 5 193,-9 9 1,-4 12 358,-6 17 0,-8 9-90,-6 5 1,-3 9 614,-7 0 0,2 1 207,-2-5 1,-2-5 463,7 0 1,1-14 2135,8-5-267,4-10 1,9-16-1262,7-3 1,6-18-282,13-11 0,8-12-427,6-12 0,2 1-361,8-6 1,-1 5 78,1-5 0,-3 11-1723,-7-1 0,-6 9-312,-3 0 0,-5 16 1746,-5 9 0,-6 1 0,-4 3 0,4 0 0</inkml:trace>
  <inkml:trace contextRef="#ctx0" brushRef="#br1">23329 3534 8052,'-10'5'0,"1"0"0,6 0 0,-4-5 0,7 0 0,2-5 896,3 0 0,4-6-199,11 1 0,-3-3-243,7-1 0,1-1-376,4 1 1,-1-6 102,1 1 0,5-7-95,0 2 1,11-3-54,-1-2 1,4-2-161,0-2 0,-1 0 170,6-5 1,-7 6 39,3-2 1,-6 3 258,-4 2 1,-10 7-105,-10 2 0,-4 9 463,-6 1-46,-2 7-320,-7-3 0,-2 7-426,-3 4 1,2-2-542,-7 7 1,6 1-3838,-6 9 4469,0-4 0,-4 5 0,-1-7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3165BB"/>
    </inkml:brush>
  </inkml:definitions>
  <inkml:trace contextRef="#ctx0" brushRef="#br0">1149 4341 9482,'-11'-5'-142,"0"1"94,1-3-517,-1-3 373,5 4 0,-2-1 1349,4 0-679,1 0 0,3 0 178,0 0 1,0 3 264,0-3-674,5 5-4,1-8 0,4 9-80,1-2 0,-1 1 83,1 2 1,3 4-180,0-1 1,5 2 112,-1-1 0,3-3-208,4 2 1,0-1 215,7-2 0,2 0-9,9 0 0,5 0-438,5 0 0,5-2 350,-26 1 1,0-1 0,28 1-101,-29-1 1,-1 0 0,26-3 42,-25 4 0,-1-1 0,17-2-208,-1 4 0,-14 0 205,-4 0 0,-8 0 9,-2 0 0,-10 2-996,-1 1 661,-4-2 1,-4 4 75,-3-5 1,-2 0 477,-4 0 1,-5 0-502,1 0 0,-4 0 190,4 0 0,-5-1-27,2-3 0,0-5 36,-1-5 1,5-2 199,-1 2 1,2-1 189,2-3 0,0-1-137,3 5 1,2-4-192,5 4 0,0 0 26,0 3 0,5 4-49,2 0 1,4 5 137,3-2 0,6 3 24,5 1 0,5 6-88,-2 4 0,-1 2-260,1 6 1,-7 0 295,0 3 1,-8-1 269,-3-2 1,0 2-3,-7-2 0,-5-3-102,-9-1 1,-9 2 128,-8-2 0,-3 0-240,-1-3 0,0-1-394,1 1 1,5-4-968,4 0-1573,6 0 2769,15 4 0,11-1 0,13 1 0</inkml:trace>
  <inkml:trace contextRef="#ctx0" brushRef="#br0">1276 4916 19042,'-15'0'-406,"3"-5"-760,-2-2 1222,2 2 59,2-4 0,4 6 351,2-4-1232,3 0 603,1 1 0,0 0-360,0 3 375,0 2 512,0-4-530,0 5 1078,5 0-467,1 0 1,4 3 213,1 1 0,-1 3-293,1-3 1,4 4 110,3-1 0,2-1-305,2 1 1,4-5 10,2 2 0,4-2-28,3 2 0,5-3-208,10 3 1,4-4-156,-22-2 1,0 0 0,0 1 0,0 0 186,0-3 0,0 1 0,2 1 1,-1 0 48,1-2 0,0 1 0,-3 1 1,-1 0-286,23-5 1,-10 4 87,-11-4 1,-6 3 103,-9-3 1,-6 3 101,-7-3 1,-9 5 128,-6-2 1,-4 0-254,-6 0 0,-2-3 463,-2 4 1,2-2-336,-6 1 1,6-1-17,-2-2 0,4-1-297,3 5 0,3-5 122,4 5 1,0-2-365,1 2 432,4 1 0,2-2-372,8 4 0,8 0 415,9 0 0,5 0-34,6 0 1,3 4-28,1 4 1,4 1 44,-1 2 1,-4 0 346,-3 4 1,-6-3-158,-8 2 1,-7 1 183,-8-1 0,-9 2 241,-8-2 0,-8-1-606,-14 5 1,-2-4-227,-4 3 1,4-2-1413,2 2 1684,8 1 0,-5 3 0,5 1 0,-1-1 0</inkml:trace>
  <inkml:trace contextRef="#ctx0" brushRef="#br0">1415 5522 12710,'-6'0'0,"0"0"-501,2 0 493,-2 0 1,-1-1 223,0-3 0,4 3-14,-4-2 0,3 0 974,-3 0-659,0 2 1,-4-8-74,1 6 1,2-2-75,1 2 1,4 1 155,-4-1-400,4 2-237,-1-4 0,5 4-47,2-3 1,4 3 316,8 1 0,9 0-525,8 0 1,12 0 294,2 0 1,10-1-207,-27-1 1,2 0-1,3 0 1,1 0 187,2-2 0,0 0 1,1 0-1,0-1 71,2 1 1,1 1-1,-3-1 1,0 0 18,-1 0 1,0 1-1,-4-2 1,-2 1-319,22 1 1,-5-4 73,-9 3 153,-17 1 0,-9 1 274,-17-1 0,-6 2-262,-8-3 1,-8 3 327,-6 1 1,-3 0 60,-4 0 1,-3 0 44,3 0 0,3 0-254,0 0 0,7 0 220,0 0 1,6 0-730,-2 0 246,7 0 0,9 0-17,9 0 0,14 0-24,11 0 1,10-1-32,8-3 1,4 3 204,6-3 0,0 3-119,1 1 1,-2 0 319,-3 0 0,-4 0 429,-9 0 1,-6 4 314,-8-1 0,-12 6-563,-6-2 0,-14 2 179,-11 2 1,-10 4 22,-8 3 1,-2-2-1013,-2 2 1,1 0-246,-1 3 701,5 0 0,1 4 0,4 0 0,1-1 0,2-2 0</inkml:trace>
  <inkml:trace contextRef="#ctx0" brushRef="#br0">1308 6246 19821,'-10'-5'-2680,"-1"-1"529,0-5 1238,1-4 0,3 4 1685,0 1 1,4-1-366,0 4 1,1-2 132,2-2 1,0 4-164,0 0 1,2 4-434,1 0 1,0 2 234,4 1 0,3 0 37,4 0 1,5 1 129,-1 2 0,5-1 51,5 1 1,0 2-289,8-2 1,2 1 76,1-4 1,8 0-691,6 0 0,1-1 446,-24-1 0,1 0 0,-1 0 0,0-2-223,2-1 1,0 0 0,-2 0 0,0 0 22,0 2 1,0-1 0,21-5-249,-1 2 1,-15-2 239,-6 2 1,-11-1-85,-3 4 527,-8-4 0,-12 6-323,-9-5 1,-6 4 434,-5 0 1,-2 0 113,-5 0 1,3 2-27,1-3 0,4 3-223,0 1 0,6 0-621,4 0 367,7 0 1,2-1-378,5-3 0,11 3 372,6-3 0,13 3-14,9 1 0,8-3 302,6-1 1,0 1-459,4 3 1,-5 1 1158,-6 2 1,-4 1-328,-10 7 1,-15-3-125,-6 6 0,-15 3 168,-10 0 0,-13 5 60,-16 2 0,-4 2-3311,-6 3 2650,26-14 0,1 1 0,-1-2 0,-1 0 0,0 3 0,0 1 0,-2 1 0,1 0 0</inkml:trace>
  <inkml:trace contextRef="#ctx0" brushRef="#br0">3042 5437 18180,'-6'-5'-2278,"3"-2"0,1-2 1841,2-2 0,0 4 225,0 0 0,5 5 1130,2-2-709,3-2 1,5 5-1,2-4 1</inkml:trace>
  <inkml:trace contextRef="#ctx0" brushRef="#br0">3053 6097 14247,'0'-17'-204,"0"2"-848,0 4 760,0 5 1,-2 2 473,-1 4 1,2 4-1,-4 2 1</inkml:trace>
  <inkml:trace contextRef="#ctx0" brushRef="#br0">2882 6703 17536,'-5'0'-1974,"-5"0"1974,9 0 0,-9 0 0,5 0 0</inkml:trace>
  <inkml:trace contextRef="#ctx0" brushRef="#br0">2851 7342 19952,'0'-11'1225,"-2"4"-2913,-1 0-121,2 4-179,-4-1-37,5 4 2236,0 0-286,0 4 1,5 2-1,1 5 1</inkml:trace>
  <inkml:trace contextRef="#ctx0" brushRef="#br0">2851 8012 16500,'-2'-11'2249,"-1"1"-4776,2-1 2210,-4 0-675,5 6 1588,5 0 1,-1 6-1028,3 3 0,-1-2-215,-2 5 370,-3-5 1,9 8-1,-5-4 1</inkml:trace>
  <inkml:trace contextRef="#ctx0" brushRef="#br0">2872 8682 20325,'-6'-10'-5337,"-4"-1"4630,5 0 1105,-1 1 1,2 3 356,8 0 481,-3-1-675,8-2 0,-3-1 182,5 1-342,-5 4 0,3-3 222,-2 6 1,3-2 229,0 2-1141,1 1 335,0-2 0,-1 8 0,1 2 0</inkml:trace>
  <inkml:trace contextRef="#ctx0" brushRef="#br0">2861 9321 17675,'0'-11'1188,"-1"2"-1426,-3 2-1966,3-3 1118,-8 9 0,8-3 1051,-3 8 1,2 2 712,-2 4-561,3 1 0,-4 4 0,5 2 0</inkml:trace>
  <inkml:trace contextRef="#ctx0" brushRef="#br0">2787 10108 18248,'-5'-14'-71,"-2"0"-460,-3 4-1143,5 6 1946,5 4 0,10 0 0,7 0 0</inkml:trace>
  <inkml:trace contextRef="#ctx0" brushRef="#br0">9349 4373 27491,'-4'-6'-7389,"3"-3"6813,-9 3 1,9 0 0,-4 1 0</inkml:trace>
  <inkml:trace contextRef="#ctx0" brushRef="#br0">9732 4405 29513,'-10'-11'-1458,"-1"5"0,5-3 0,2 3 0</inkml:trace>
  <inkml:trace contextRef="#ctx0" brushRef="#br0">10296 4394 28750,'0'-6'-3277,"0"-3"0,0 3 0</inkml:trace>
  <inkml:trace contextRef="#ctx0" brushRef="#br0">21667 3990 8328,'-26'0'-86,"7"0"107,-3 0 0,8 0 487,0 0-314,2 0 1,2 0 159,-1 0 1,4 0 354,0 0 267,4 0-150,-1 0-529,13 0 0,-1-1-38,10-3 1,1 2 168,6-5 0,0 3-163,7-3 0,-2 4-190,9-4 1,0-1 144,4-2 1,6-1-428,8 1 0,-27 4 0,0 0 195,5-1 1,1 0 0,2-1-1,1 0-225,3 0 0,1-2 0,1 0 1,0 0 221,4 1 0,0 1 1,-6 0-1,1 0-5,1 1 0,0 0 1,-4 1-1,-2 0-46,0 1 1,-1 0 0,-2-1 0,-1 1-116,-1 0 1,-2-1 0,24-4 176,-6-1 1,-10 4 3,-7 0 1,-9 4-12,-9 0 447,-2-3 0,-8 5-246,-4-3-261,0 3 1,-8 2-262,5 3 1,-1 2-535,4 4 0,-4 1 15,1 0 0,-4 3 851,3 0 0,-4 10 0,2-2 0</inkml:trace>
  <inkml:trace contextRef="#ctx0" brushRef="#br0">22092 4788 8423,'-6'-27'-2,"1"1"0,5 1 534,0 0 1,0 0 39,0 4 1,2 0 9,1 0 0,-1 0-16,6 4 1,-3-2 155,3 5 0,-4-1 641,-4 5-323,5 4-969,-4 1 0,4 6 132,-5 3 0,0 6 134,0 8 1,-1 2-142,-3 2 1,3 4-145,-3 2 0,0 3 179,0 1 0,-1 0-229,2-1 1,2-2-18,-3-1 0,-1-1 118,2 2 0,-1 0-192,4-4 0,-3 0 66,-1-4 0,1-1-84,3-2 0,0-3-259,0-4 1,0-4-296,0 0 1,1-4-27,2 0 1,0-2-365,4-1 0,0-4-290,4-3 0,0-2 627,4 2 1,-2-2-457,4 2 1170,-4-8 0,8 4 0,-5-5 0</inkml:trace>
  <inkml:trace contextRef="#ctx0" brushRef="#br0">22443 4724 8419,'4'-27'-238,"-1"2"0,4 4 95,-3 3 1,4-2 1462,-1 2 0,1 2-358,0-2 0,0 9 713,-5-2-1186,1 7 1,-4 1-201,0 6 0,-5 6-23,-2 8 0,-2 4 19,-2 10 1,-3 0-152,0 8 0,-1 0 151,5 4 0,3-3-311,0 3 0,4-8-107,0 4 0,2-5-145,1-2 0,10-5 217,8-2 0,11-12 133,10-6 1,9-10 131,5-8 0,2-10-407,-22 6 1,-2-2 0,-3-1 0,0-2 310,1-2 1,-1-2 0,-3 0 0,-2-2-24,-3-2 0,-1 0 0,-3 1 0,-1-1 103,-3 0 0,-3-1 0,0-20 434,-12 3 1,-14 8 195,-15 6 0,-5 6-568,-9 8 0,-3 9-536,-4 9 0,-4 7-328,0 11 0,28-9 1,1 2 496,-2 4 0,3 2 0,-18 13-2236,2 9 0,13 5 2353,5 6 0,8-1 0,7 5 0,5 4 0,4-28 0,1 1 0</inkml:trace>
  <inkml:trace contextRef="#ctx0" brushRef="#br0">22124 2958 8125,'-32'-15'0,"5"3"579,2-2-584,7 6 0,3 6 130,4 9 1,-3 0 17,0 7 0,4 2 89,7-2 1,3 5-169,3-1 1,5 1 206,6-2 1,7 0-51,7-3 0,8-2-160,3 2 0,2 1 170,2 0 1,-2 2 7,-2-2 1,-2 0 163,-5-1 1,-6 3-40,-5 4 0,-9-3 56,-9-1 1,-9 1 103,-8 3 0,-7 1 195,-11-1 1,-5-3-715,-2-1 1,2-2 90,-2 2 1,4-4-1192,0 2 0,6-5 650,5-3 1,6-2-3300,4-5 3744,2 0 0,6-5 0,1-1 0</inkml:trace>
  <inkml:trace contextRef="#ctx0" brushRef="#br0">21964 3022 8173,'-22'-27'0,"7"1"0,11 4 0,9 0 878,5-3 1,10 1 1204,9-4 1,7 4-738,7 0 0,5-2-1271,-20 13 1,1 1-1,0-1 1,0 2-73,1 2 0,0 0 0,27-10 86,-7 5 1,-6 4-272,-5 2 1,-6 6-611,-1-1 1,-6 1-2200,-9 2 2991,-1 5 0,-1-4 0,2 4 0</inkml:trace>
  <inkml:trace contextRef="#ctx0" brushRef="#br0">23560 3745 8160,'5'-16'1149,"2"2"0,7 2-640,4 1 0,6 0 326,5 1 0,2-1-462,0 1 1,1 0-301,0 3 0,-5-1-2207,-2 4 1300,-7 1 1,-7 4-136,-8 2 1,-8 8 667,-5 7 1,-6 3 252,-5 4 0,-5-2 674,-2 6 1,-2-2-463,2 1 0,5-2 206,6-4 0,5-1-190,1 0 1,5-4 715,6-3 0,2-7-205,1-3 0,9-4-61,9-4 0,6-2-691,9-4 0,-2-6-540,5-2 1,-5 2-1156,2-2 1571,-3 5 0,-1-7 0,0 4 1</inkml:trace>
  <inkml:trace contextRef="#ctx0" brushRef="#br0">17550 3990 8286,'-21'-21'0,"4"1"663,3 2 0,6 3 208,1 4-259,5 5 0,-8 1-104,3 5 1,2 10-177,2 4 1,-2 10 42,1 4 1,1 4 100,3 3 0,1 3 17,3 5 0,-2 4-345,5 3 0,0 5-132,4 2 0,-6-27 0,0 0 116,6 27 1,3 0-871,0-4 0,4-6 170,-4-4 1,4-3-154,-4-8 1,2-1-142,-2-7 1,-6-5-1733,3 3 2594,-8-8 0,-3 1 0,-6-4 0</inkml:trace>
  <inkml:trace contextRef="#ctx0" brushRef="#br0">17550 3884 8286,'26'-43'0,"6"2"407,7 2 1,7 7-578,4 7 0,3 2 583,-24 12 1,-1 1-1,17-2 52,-3 5 0,-9 10 548,-8 4 1,-6 12-474,-12 5 1,-3 6-247,-8 2 0,-11 5-177,-10 2 1,-6 2-78,-4 2 1,-3-1-460,-5 1 1,1-5 352,-1-3 1,1 2-363,-1-2 0,2-1 251,2-5 0,7-3-2127,7-5 2304,3-4 0,0-1 0,4-4 0,3-1 0,6-3 0</inkml:trace>
  <inkml:trace contextRef="#ctx0" brushRef="#br0">18199 4033 8361,'-11'0'0,"1"-5"287,-1-2 1,-1 2 474,-2 1 1,1 4 504,-5 4 0,1 7-593,-5 6 1,1 6 21,0 5 1,4 2-169,3 9 1,4 3 33,2 4 1,5 5-547,6-1 0,9-3-150,10-1 1,4 0-191,5-3 0,1-7-412,0-12 1,0-6-567,0-4 1,2-3 583,-2-4 1,-1-2-304,-6-5 0,-6-6 1021,2-5 0,-2-4 0,2-6 0</inkml:trace>
  <inkml:trace contextRef="#ctx0" brushRef="#br0">18603 4320 8130,'0'-17'0,"4"-3"247,-1 2 1,4-2 443,-3-1 1,1 0-100,-2 0 0,-2 0 123,3 4 1,-3-2-191,-1 5 0,-5-4-218,-2 4 1,-2 3 113,-2 4 1,-1 5-92,-2-2 0,1 3-99,-4 1 1,4 6-33,-2 4 0,0 6-164,1 5 1,0 5-15,3 2 0,2 4-185,1 4 0,4-2-229,4 5 0,1-1 205,2 1 0,7 1-770,4-4 1,5-6 384,-1-5 0,2 0-87,1-4 1,4-3 300,0-11 0,0-2 322,-4-5 0,-5-2-40,-1-6 0,-4-5 200,0-11 1,-5-4-17,-3-4 1,2-3 3,-1 0 1,-1-2 258,-3 1 0,0 3-158,0-2 0,0 6 449,0 5 1,1 2-252,3 5 0,-2 6-86,5 7 0,1 3-317,2 1 1,1 10-241,-1 4 1,6 6-305,2 5 0,-2-2 324,2 6 1,-4-2-2245,4 1 2457,-5 3 0,7-4 0,-4 5 0</inkml:trace>
  <inkml:trace contextRef="#ctx0" brushRef="#br0">19273 4299 8103,'-6'0'1151,"2"0"-523,4-5 273,0 4-35,0-4-568,4 5 0,1 5-201,2 2 0,-1 2 155,-2 2 0,-3 0-542,2-1 1,-1 4 26,-2 1 0,0 2-523,0-3 786,4 5 0,-2-2 0,2 4 0</inkml:trace>
  <inkml:trace contextRef="#ctx0" brushRef="#br0">19624 4043 8223,'0'-10'0,"-3"2"726,-1 1-111,1 0 796,3-3-468,0-1-747,0 5 1,1 1 78,2 5 0,0 2-32,4 1 1,0 3-106,4 5 1,-1 0 84,1 4 0,-4 0-332,0 3 1,-1 2 116,1-2 0,1-2-508,-4 2 1,-1-2 238,-3 2 0,0 1-567,0-5 629,0 0 0,-4-4 180,-3-3 0,-3-7 56,0-7 1,0-7-93,3-4 0,-1-7 389,4-3 0,1-6-102,3-2 0,2-5-81,5-2 0,1 2-167,10-2 1,3 3-650,4 8 1,5 3 115,-2 7 1,2 7 548,-2 4 0,5 5 0,-5 9 0,-2 4 0,-2 5 0</inkml:trace>
  <inkml:trace contextRef="#ctx0" brushRef="#br0">19848 4160 8144,'-22'0'2524,"5"-3"-1957,-1-1 1,10-4 1046,1 1 0,4 1-741,3-1 0,5 0-326,2-4 1,6 2-614,1 2 0,6-3-537,2 3 0,-1 1 363,4-1 0,1 0-256,-1-4 0,-1 4-648,-2 0 1,-1 1 594,0-1 0,-4-2 94,-3 1 0,-7 3 131,-3-3 0,-4 1 711,-4-3 1,-7 0-307,-6 3 0,-3-1 738,-2 4 1,0-3-405,-3 4 1,6-1-147,-2 4 0,7 1-803,-1 3 0,5-1-918,3 8 1452,2-3 0,5 12 0,0-3 0</inkml:trace>
  <inkml:trace contextRef="#ctx0" brushRef="#br0">20092 4001 8275,'-16'-5'3613,"0"-1"-1657,11-5-1077,0 5 1,6 2-571,3 4 1,3 0-430,7 0 0,-1 4-680,5 4 0,-1 1 597,5 2 0,-5-2-774,1-2 1,-5 1 596,1-4 0,2 3-225,-2-3 1,0-1 243,-3-3 1,-4 0 297,0 0 0,-5-4 155,2-4 0,-3-1 424,-1-2 1,0-1 305,0-2 1,0 2-360,0-2 0,1 4-275,3 3 1,-2-2 345,5 6-831,0-1 1,4 4 192,-1 0 0,1 5-152,0 2 0,-1-1 24,1 1 1,-2-3-308,-2 3 1235,3-5-369,-9 3 93,4-5 1,-5-6-152,0-5 0,-4-1-67,1-5 1,-1-2-246,4-6 0,0 1-192,0-4 0,0 3-385,0-3 1,5 8-1785,2-2 2404,2 8 0,2-1 0,0 4 0</inkml:trace>
  <inkml:trace contextRef="#ctx0" brushRef="#br0">20762 3607 8139,'0'-21'255,"0"4"64,0 3 0,0 2 1849,0 2-1444,0-1 1,0 4 579,0 0-613,0 4 1,4 0-406,0 6 0,3 4-46,-4 8 1,2 1-170,-2 5 1,0 5 122,4 3 1,-4 2-563,5 0 1,-6 1-218,1 0 0,2-3-633,-1-1 0,3-1 331,-4 2 0,1-3-378,-4-5 0,1-1 1265,3-2 0,-3-3 0,4-4 0</inkml:trace>
  <inkml:trace contextRef="#ctx0" brushRef="#br0">20858 3490 8145,'-5'-11'0,"4"1"740,-2-1 481,2 5 30,1-3 1,-4 9-886,0 0 1,0 9-344,0 9 1,-2 3-336,-4 4 1,3-1 280,-1 4 0,3-1-1018,-3 2 1,-1 5 580,2-2 1,1-2-1277,-1-1 1744,0-1 0,-4 4 0,1 0 0</inkml:trace>
  <inkml:trace contextRef="#ctx0" brushRef="#br0">20805 4065 8569,'0'-6'1505,"0"-4"-781,0 9-243,0-8 608,0 7-629,5-2 1,1 0 248,4 0 170,6 1-499,0 3 0,5-4-555,1 1 193,-1-1 0,4 4-412,0 0 0,3 0 336,-3 0 1,0-3 57,-4-1 0,5-4 0,1 2 0</inkml:trace>
  <inkml:trace contextRef="#ctx0" brushRef="#br0">19826 3149 8233,'-5'-15'-440,"-5"3"294,9-3 0,-4 4 307,5 1 0,0-1 354,0 0 0,0 1 125,0-1-106,5 5 181,-4-3 264,4 3-625,-5 0 0,0 2-73,0 8 1,0 2-84,0 4 1,-5 2 51,-2 2 0,-2 7-270,-2 3 1,0 6 88,1-2 0,0 3-234,3 1 1,-2 0-168,2 0 0,1 0-373,-1 0 1,4-4-330,0 0 1,-2-4 424,1 1 0,-3-3 609,4 0 0,-6-6 0,4 0 0</inkml:trace>
  <inkml:trace contextRef="#ctx0" brushRef="#br0">19529 3235 8317,'0'-15'251,"0"1"1,0 4 427,0 2 1,4 6-90,3-1 1,3-2 66,1 1 0,0 1-689,4 3 0,-4 4 100,4 4 1,0 1-647,-1 2 1,0 0 435,-3 4 1,0-2-355,-1 4 0,1 1 192,-1 3 304,-4-4 0,4 3 0,-4-3 0</inkml:trace>
  <inkml:trace contextRef="#ctx0" brushRef="#br0">19901 3362 8157,'0'-21'529,"5"4"0,5-1 243,8 3 1,2-2-266,1 2 0,4-2-100,0 2 0,1 5-150,-1 3 1,-3 3-1064,3-3 0,-7 5-13,-4-2 0,-2 8-1316,-2 3 2135,-4 7 0,-1 3 0,-5 4 0</inkml:trace>
  <inkml:trace contextRef="#ctx0" brushRef="#br0">20039 3447 8157,'-10'11'0,"0"0"0,3-1 909,2 1-129,5 0 1497,0-6-1508,5 0 1,7-5 78,9 0 0,2-5 208,5-2 1,0-2-609,4-2 0,-3 1-191,-1-1 1,-3 2-1451,3 1 1,-8 0 1192,1 5 0,-2-1 0,3 4 0</inkml:trace>
  <inkml:trace contextRef="#ctx0" brushRef="#br0">18305 3437 8355,'0'-22'-139,"0"2"69,0 3 1,2-2 928,1 5 0,4-1-266,7 5 1,-1 0 10,5 3 0,0 2-171,3 5 1,-3 2-420,0 1 0,-5 8 52,1 7 1,-4 3 23,-2 4 0,-4 2-105,-4 5 0,0-2-73,0-1 0,-1 2-345,-2-3 1,0-3 173,-4-4 1,5-1-76,-2-6 0,-1-3-173,2-4 578,-1-5 0,4-3-120,0-9 1,2-6 4,1-5 0,-1-5 51,6-2 1,-1-3 30,3-1 0,1 0 117,0 0 0,-4 1-84,0 3 1,-4 3 565,4 7 0,-4 7 156,0 4-432,-2 4 0,-1 7-178,0 6 1,0 12-26,0-1 1,0 4-680,0 0 1,2-2 335,1 6 0,2-6-959,2 2 1,2-4 542,-1-3 0,1 1-1417,2-5 2018,4 0 0,-3 2 0,3 0 0</inkml:trace>
  <inkml:trace contextRef="#ctx0" brushRef="#br0">18752 3511 8350,'6'-1'478,"-2"-3"1,0 2 50,0-5 1,4 3-125,-1-3 1,4 1-64,3-1 1,-2-2-92,2 2 1,1 1-1035,0-1 1,2 4 439,-2 0 1,-5 2-161,-3 1 1,-4 1 19,0 2 0,-2 7-214,-1 4 1,-6 5 291,-4-1 1,-1 5 404,-3 2 0,0 0 154,3-4 1,-2-3-197,6 0 1,2-5 2375,2 1-1438,-3-2 1,6-6 68,0-3 1,5-2-171,5-1 1,6-4-25,1-3 1,0-3-990,1 0 0,-2-1 218,2 0 0,2 1 0,-3-1 0</inkml:trace>
  <inkml:trace contextRef="#ctx0" brushRef="#br0">20752 3543 8317,'-11'-9'106,"1"2"88,4-9 0,0 7 47,2 2-48,3-3 1,-4 8 167,5-5 0,-1 3 297,-2-3-64,1 5 0,-2-4 390,4 2-21,0 3-298,4-4-325,2 5 0,5 0-176,0 0 1,3 5-142,0 2 1,5 4 151,-1 3 1,5 4-122,2 7 0,3 3-424,-3 7 1,4 4 55,-5 8 1,-9-20 0,0 2 245,0 3 0,-2 0 0,-1 5 0,-1 1-206,0-1 0,-1 0 0,-3 1 1,-1 1 351,0-2 1,-1 0-1,-2 0 1,-2-1 79,-2-2 0,-1-1 0,-1-2 0,-1-1 403,-10 20 0,-3-4-218,-4-7 0,3-3 33,0-8 1,5-2-135,-1-5 0,3-4 945,4-3-3384,3 3 2235,4-6 0,4 4-3948,3-8 3980,3 2 0,5-3 0,2 5 0</inkml:trace>
  <inkml:trace contextRef="#ctx0" brushRef="#br0">10158 3032 8277,'6'-10'0,"-1"-4"-411,-5-1 0,0-2 300,0 2 0,0 1 520,0 4 1,3-1-19,1 0 0,-1 1 41,-3-1 0,0 0-82,0 1 0,0-2-80,0-2 0,0 2 529,0-2-529,0 2 0,0 1 253,0 1-14,0-1-360,0 5 55,0-3-238,-5 8 0,4 2-109,-2 9 1,2 6 93,1 5 1,0 5 87,0 2 1,-4 7 17,0 0 1,0 6 112,0 2 1,3 0-258,-3 3 0,3-3 86,1 0 0,0 1 97,0 2 1,1-7-86,3 0 0,1-8-103,2-3 1,3-4 89,1 0 0,0-6-123,3-4 0,-2-7 71,-2-3 1,1 1-237,0-2 0,-4 1-147,0-4-551,0 0-90,-1 0 480,3 0 0,-9 0-1219,0 0 1244,-4 0 0,-8-1 573,-2-3 0,-3-2 0,-4-4 0</inkml:trace>
  <inkml:trace contextRef="#ctx0" brushRef="#br0">10041 3447 8277,'-4'-10'166,"1"-1"0,-2 0-117,2 1 0,1-1 763,-1 1 1,3 2-238,3 1 1,3 1-92,5-1 1,0 3-180,-1 4 1,1 1-228,-1 2 1,2 9-44,2 9 0,-2 2-172,2 5 0,-5 1-257,-2 3 1,0 0 248,4-1 1,-4 1 191,0 0 1,-5-3-58,2-1 1,-2-6 857,2 0-596,-3-6 1,3-12 158,-4-8 1,5-8-63,2-12 1,3-7-43,0-5 1,1-3-743,0 4 1,3-3 299,0 6 1,4 0-3588,-4 11 3722,5 2 0,-7 8 0,3 1 0</inkml:trace>
  <inkml:trace contextRef="#ctx0" brushRef="#br0">21709 6991 8206,'-38'0'679,"8"3"850,8 1-1155,10-1-271,8-3 1,10 0 461,4 0 1,3-1 798,9-3 0,1-1-356,9-6 0,9-4-611,6-3 1,-20 6 0,1 0-406,2 0 1,0-1 0,4-1 0,1-1 135,2 1 0,0-1 1,5 0-1,0-2-245,4 0 0,1-1 0,3 0 0,2-1 219,1 0 1,1-1 0,0 0-1,-1 0-417,-1 2 0,-1 1 1,1-1-1,-1 0 273,-3 2 1,0 0 0,-1 2 0,0 1-208,-5 0 0,-2 1 0,-2 1 0,-2 1-813,21-8 1,-6 6 587,-12 5 0,-7 5 250,-8-2 0,-11 4-223,-5 4 0,-3 2 244,-1 5 0,-5 4-651,-6 3 1,-7 6 853,-4 5 0,-2-3 0,-2 0 0</inkml:trace>
  <inkml:trace contextRef="#ctx0" brushRef="#br0">22518 7182 8275,'-22'0'0,"6"0"0,2 0 0,3 5 1752,4 2 1,-1 6-356,4 1 0,0 5 39,4-1 1,0 7-608,0 3 0,2 3 101,1 1 0,3 1-432,5 2 0,-1-1-177,1 5 1,-4-4-636,0 0 1,0-3 299,4-4 0,0 3-1247,-1-2 0,-3-7-184,0-1 0,4-6-1036,3-1 0,2-7 2481,-2-4 0,2-1 0,6-2 0</inkml:trace>
  <inkml:trace contextRef="#ctx0" brushRef="#br0">22922 7257 8335,'-23'-2'6681,"6"-1"-6439,8 2 1,5 4-127,4 8 1,3 7 1123,1-1 0,0 1-523,0 3 1,3-2-544,7 6 0,3-3-306,4 0 0,4-4-345,0-1 1,4-5 343,0-1 0,0-7-216,-1-7 1,2-5 269,-5-10 1,-2-2 5,-5-12 0,-7 2 954,-8-5 0,-6 2-484,-4 1 1,-7 0 816,-4 0 1,-7 6-937,-3 5 0,-3 5-966,-1 9 1,-3 2-544,-1 5 1,-3 6-3614,4 5 4605,-1 9 0,4 12 0,0 6 0</inkml:trace>
  <inkml:trace contextRef="#ctx0" brushRef="#br0">10371 6214 8475,'-6'0'-337,"1"0"1,0 5 0,-1 0-1</inkml:trace>
  <inkml:trace contextRef="#ctx0" brushRef="#br0">22103 5799 8283,'-43'-17'0,"15"3"301,6 7 1,13 7 249,5 7 1,2 12-548,-1 6 0,-1 9-14,-7 5 1,3 7-177,-6 4 0,-1-2-241,0 2 0,6-5 213,5 1 1,4-7-14,4-3 1,3-8-1,7-3 1,4-11 12,7-3 1,3-9 290,8-2 1,-1-10-350,8-7 0,-3-8 1876,6-3 1,1-3-1019,-1-1 1,5 0-1150,-1 0 1,-4 1-639,-4 3 1,-4 2 1200,-6 5 0,2 3 0,-2 3 0,-5 3 0,-3 3 0</inkml:trace>
  <inkml:trace contextRef="#ctx0" brushRef="#br0">22411 5958 8283,'-32'0'0,"10"0"0,4 0 2092,10 0 0,8 4-816,7 0 0,7 4-403,4-1 1,3 6-498,4 1 0,-1 1-345,4 0 1,0 1-1687,4 5 0,4 1 900,-1-1 0,1-3 755,-5 0 0,6 4 0,1 5 0</inkml:trace>
  <inkml:trace contextRef="#ctx0" brushRef="#br0">23571 6086 8076,'-10'-5'627,"3"-2"1,5-1 916,9 1 0,1-3-1196,10 3 1,-1-1-497,5 1 0,-2 1 207,-2 3 1,2 1-17,-3-1 0,-1 2-1452,-2 1 0,-2 1 765,-2 2 1,-4 4-10,-2 8 1,-8-2 655,-3 4 0,-6 1 540,-1 3 0,-4 0-42,4-4 0,1 2 652,6-5 0,2-3-631,5-4 0,1-1-115,3 1 0,8-3-407,9-8 0,10-2 0,7-4 0</inkml:trace>
  <inkml:trace contextRef="#ctx0" brushRef="#br0">24315 5512 8099,'-26'10'0,"5"1"0,0-1 0,4 11 1466,6 3-875,-4 11 0,3 3 295,-2 4 1,7-3-364,3 0 1,4-5-430,4 2 0,3-1 5,7-3 0,4-3-380,7-12 0,2-2 245,5-8 1,3-4 34,1-6 0,0-9-142,0-9 0,-3-7-110,2-7 0,-7 1 201,-7-5 0,-6 1 172,-8-1 1,-2-1 447,-5 4 1,-2 2-152,-5 5 1,-4 3 21,-7 5 0,-5 5-218,1 1 1,-1 8-321,1 4 1,2 3-498,3 3 0,1 4 596,6 8 0,-6 1 0,0 5 0</inkml:trace>
  <inkml:trace contextRef="#ctx0" brushRef="#br0">24655 5714 8099,'-16'-11'1843,"1"0"1,9 4 203,2 0-591,3 5-1920,1-3 0,5 9-2770,2-1 3234,2 6 0,7-4 0,0 6 0</inkml:trace>
  <inkml:trace contextRef="#ctx0" brushRef="#br0">24815 5192 8099,'-9'-14'4424,"1"0"-3942,4 0 0,5 8-92,2 2 1,-1 9 93,1 6 0,2 9 393,-2 8 0,5 6-1082,-5 2 1,4 4 200,-3-1 0,4 3-151,-1 0 1,3 1-189,0-1 0,4-4-291,1-2 0,2-9 477,-3-6 1,5-6-71,-1-8 1,6-7-16,1-7 0,4-10 225,-1-5 0,3-6-1170,1 0 0,0 0-509,0 0 1696,-5 0 0,1 0 0,-2 1 0,3-2 0,-1-4 0</inkml:trace>
  <inkml:trace contextRef="#ctx0" brushRef="#br0">25060 5341 8099,'-11'-4'2459,"5"2"0,3-1-473,6 6 0,8 5 160,6 6 0,5-1-1188,3 4 0,1 5-120,2 3 0,-1 1-737,-2-2 0,-3 4 44,3 3 0,-4 6-1384,-3 2 0,-4 3-195,-7 0 0,-2-3-2566,-5 0 3759,-5 5 1,-10-5 0,-7 2-1</inkml:trace>
  <inkml:trace contextRef="#ctx0" brushRef="#br0">24507 3277 8099,'-43'11'2085,"9"1"-1616,2 2 1,12 7-582,2 7 0,5 3 35,2 1 1,5-4 1108,3 1 1,4-6-568,6 2 0,6-7-540,12-4 0,2-3-145,5-4 1,4-3-485,-1-8 0,-1-7 114,-5-6 0,0-1 302,-4-3 0,-1 2 326,-7-6 1,-6 1-22,-7-1 1,-3 3 260,-1-3 0,-6-1-182,-5 1 0,-1 0 59,-5 4 1,2 0-109,-2 0 0,4 4-327,-1 3 1,2 6 279,1 0 0,0 6 0,1-3 0</inkml:trace>
  <inkml:trace contextRef="#ctx0" brushRef="#br0">24719 3522 8099,'-16'0'3142,"-4"0"1,9-1-185,0-3-1267,5 3-1469,6-9 1,9 6-589,1-3 0,8-3-1528,0 3 1894,-3 2 0,5-4 0,-3 3 0</inkml:trace>
  <inkml:trace contextRef="#ctx0" brushRef="#br0">24804 3128 8099,'-6'-21'0,"3"3"0,6 0 3308,8 5-2274,6-2 0,9 4 2067,2 1-2158,3 4 0,5 1-318,3 5 0,-2 3-154,-2 4 1,-3 4-408,-3 11 1,-6 0-308,-8 3 0,-6 3-555,-9 8 0,-6 0 579,-5 3 1,-9 2-1747,-8-6 1,1 3 403,-2-6 1,2 0 1560,-1-11 0,-3 3 0,4-8 0</inkml:trace>
  <inkml:trace contextRef="#ctx0" brushRef="#br0">24964 2926 8099,'-4'-15'951,"1"-3"0,-1 1 1273,4 0 1,10 2-746,4-2 0,6 4 582,5-1 0,7 2-3174,7 1 0,2 2 1113,2 2 0,-1 2 0,1 5 0</inkml:trace>
  <inkml:trace contextRef="#ctx0" brushRef="#br0">20699 7097 8148,'-37'0'592,"13"-4"590,3 1 1365,12-5-1085,4 6-684,5-7 0,9 3-272,6-5 0,5 4-740,4 0 1,0 0-318,4-4 1,0 4-566,0 0 0,-2 4 709,-5-4 0,-1 4-71,-2 0 0,-4 3 146,-7 3 0,-2 8-171,-5 7 1,-5 2 1249,-2 1 0,-6 0-542,-1 1 0,-4-1 1102,4 0 1,1-4-394,6-3 0,-1-2-126,4-2 0,2-4-379,5-2 0,8-3-294,7-1 1,7-6-2567,3-5 2451,7 1 0,3-15 0,5 2 0</inkml:trace>
  <inkml:trace contextRef="#ctx0" brushRef="#br0">14668 7565 8255,'-17'-11'2837,"2"6"-2032,4 1 1,4-1 1179,0 2-1386,5-1 1,-3 12 798,5 3 1,0 7-467,0 0 0,6 3-142,4 4 0,1 2-248,3 5 1,3 1-198,1 2 0,-2 4-869,2 7 0,-4-1 247,4 5 1,-6-6-382,-2-2 1,1 1 445,-4-4 0,-2-6-2554,-2-1 0,-6-11 174,-4 1 2592,-8-13 0,-6 5 0,-6-8 0</inkml:trace>
  <inkml:trace contextRef="#ctx0" brushRef="#br0">14498 7565 8070,'16'-48'650,"5"-3"165,1 5 1,5 4-325,8 7 1,3 3 96,5 4 0,4 2 998,3 4 0,-2 7-773,2 4 0,-7 5 163,0 6 0,-8 11-271,-10 7 1,-6 4 217,-12 10 0,-3-1-471,-8 8 0,-6 3-280,-8 5 1,-6-1-1538,-1-4 0,-5 1 992,-2-1 0,0 3-681,-4-2 0,4-3 441,4-8 0,2-1 613,5-3 0,-4 2 0,3-6 0,5 0 0,6-1 0</inkml:trace>
  <inkml:trace contextRef="#ctx0" brushRef="#br0">15178 7682 8254,'0'-27'0,"1"0"2647,3 2 0,2 2-1257,5-1 0,-6 2 1246,-1 5-1960,2 6 1,-5 7 704,3 8 1,-8 4-658,-3 10 1,-2 6-27,-2 11 0,4 6-118,0 6 1,1 7-441,-1-1 0,2 3-112,5-3 1,0 4 70,0-1 1,3-25-1,2-1-161,6 26 1,10-5-39,0-8 0,8-6-176,-1-9 1,3-8 140,1-9 1,-5-5-1498,-2-6 1,-3-5 71,0-2 1560,-6-3 0,4 0 0,-3-1 0</inkml:trace>
  <inkml:trace contextRef="#ctx0" brushRef="#br0">15551 7820 6672,'-6'0'468,"0"0"-227,2 0-73,3 0 1,-5 0 59,3 0 127,1 0 0,-4 0-22,3 0 0,1 0 13,-6 0 1,6-1 707,-1-2-99,-3 2-63,4-9-269,-2 4-169,4-4-1,0 4-198,0 1 0,3 6-28,1 3 0,3 3-1,-4 7 1,5-1 28,-5 5 0,4-1-28,-3 5 0,-1 0-1692,-3 3 1,0-3 728,0 3 1,0-3 382,0-5 0,0 2 135,0-5 0,0-3-5,0-4 126,0-5 1,0 2 168,0-8 1,0-3-50,0-7 0,0-2-29,0-6 1,1 0-68,3-3 0,1-2 31,2-5 0,1 0 57,-4 0 1,3 5-51,-4 2 1,4-1 117,-3 1 1,-1 0 22,-3 4 0,0 5 540,0 1 321,0 4-364,0 0 438,0 5-642,-4 1 0,-1 10 19,-2 2 0,1 3-139,2 0 1,3 4 1,-2 1 1,2 4-105,1-2 1,0 3-86,0 2 1,0-1-174,0 0 1,1-3 111,2 0 0,3-4-464,5 4 1,-1-4 211,1 3 1,3-5-456,0-1 1,4-2 340,-4-5 1,5 0-353,-1-4 1,-1 0-121,0 0 1,-4 0-411,1 0 1,2-2 1216,-2-1 0,5-3 0,-2-5 0</inkml:trace>
  <inkml:trace contextRef="#ctx0" brushRef="#br0">15880 8044 8001,'-6'5'199,"-3"-3"170,2 5 1,-3-3 1112,0 3-528,4-5-398,-4 3 1,9-6-157,-2-3 1,2-2-297,1-4 0,0-1 137,0 0 0,1-3-281,2 0 1,0-4-63,4 4 1,-4-5-20,4 1 1,-3 2-76,3-2 1,-4 5 105,5-1 1,-6 2 161,2 1-159,1 5 494,-3 2 0,6 5-122,-5 2 0,2 3 88,-1 5 1,-3 3-204,2 0 0,3 5-283,1-1 1,-1-1-1017,1 0 1,1-2 612,2 2 1,-3-4-1216,0 1 0,-1-2 137,1-1 1594,3-5 0,-9 3 0,4-3 0</inkml:trace>
  <inkml:trace contextRef="#ctx0" brushRef="#br0">15891 7608 8001,'-6'-11'945,"2"0"1,3 1-80,1-1 0,0 0 129,0 1 1,1 0-1090,3 3 1,1 1 118,2 3 1,2 2-431,-2-3 1,3 3 321,1 1 0,-1 5 83,1 2 0,-1 2 0,1 2 0</inkml:trace>
  <inkml:trace contextRef="#ctx0" brushRef="#br0">16114 7820 8127,'0'-10'3779,"0"-1"1,2 1-2588,1-1 1,7-3-610,4 0 1,5-4-658,-2 4 1,0-4 106,1 4 1,-2 3-1187,2 4 1,-3 5 805,-4-2 1,0 3-1545,-1 1 0,-4 9 698,-2 6 1,-3 3 156,-1 4 0,-5 3 783,-2-1 1,-5 5 13,2-4 0,-3-1 847,5-2 1,0-2-454,1-3 1,-1-1 3023,4-5-1213,1-6-26,3 0 0,1-6-858,2-3 0,3-1-292,5-6 0,3-3-684,0-1 0,4 1 84,-4 4 1,0-1-1600,-3 0 0,0 4 900,-1 0 0,1 5-4679,0-2 5188,-5 3 0,3 6 0,-3 1 0</inkml:trace>
  <inkml:trace contextRef="#ctx0" brushRef="#br0">16689 7469 8127,'-5'-15'291,"4"3"1,-5-3 451,2 4 0,2 0 935,-5 1 1,3 4-802,-3 2 0,0 3 389,-3 1 1,-2 1-603,-2 3 0,2 5 21,-2 6 0,2 4-239,1-2 0,2 7-184,2 1 0,2 3-90,5-3 1,0 1-123,0-1 0,6-3-502,4 3 0,6-6 381,5-1 0,1-5-672,3 1 1,2-6 322,5-1 1,-3-4-651,-1 0 0,-1-2 407,2-1 1,-5-3-911,-6-1 1,-2-3-742,-6 4 2314,1-6 0,-5 3 0,-2-4 0</inkml:trace>
  <inkml:trace contextRef="#ctx0" brushRef="#br0">17072 7629 6038,'1'-10'5813,"2"3"-2188,-1-2-1840,7 3 1,-3 0-7,5 3-811,-1 1 1,1 2-398,-1 0 1,-2 6-299,-1 5 1,-4 1-31,4 5 1,-4-2-356,0 2 0,-2 1-324,-1 3 0,0-3-439,0 0 1,0-4-2071,0 4 1,0-5 312,0 1 2632,-4-2 0,2 3 0,-2 2 0</inkml:trace>
  <inkml:trace contextRef="#ctx0" brushRef="#br0">17518 7405 8171,'-10'-16'-1523,"-1"1"1218,0 4 0,4 0 1435,0 1 0,4-1 810,-4 0-105,4 1-371,-1-1-594,4 5 287,0 1-705,0 20 1,1-4-272,2 11 0,2-1 62,2-3 1,6 2-541,-2 1 1,3 0-41,0 1 1,-2-6-247,2-2 1,1-2 170,0-1 0,4-2 146,-2-2 0,0-2-22,1-5 1,-5-5-97,1-2 1,0-7 462,-3-4 0,0-3 76,-7-4 1,-1 2 70,-3-6 0,0 2-63,0-1 0,0-2 95,0 5 1,-4 2 181,-3 5 0,1 0-174,-1 8 0,4 0 146,0 7 1,2 3-51,1 0 1,0 6-331,0 8 0,4 3 185,3 8 0,4-1 143,3 4 0,-1 4-40,5 4 0,-5 3 166,1-4 1,-1 10-186,1 1 1,-7 1-295,0 3 1,-4-1-9,-3 0 0,-5-1 117,-2-6 0,-7-5-128,-4-5 0,-2-6-47,-1-9 1,-1-2-520,1-8 0,1-3 127,2-4 1,-1-4-174,5-3 1,1-8-1075,6-2 0,-1-1 1022,4-3 0,2 2 676,6-6 0,1-2 0,6 0 0</inkml:trace>
  <inkml:trace contextRef="#ctx0" brushRef="#br0">17986 7437 8128,'0'-15'0,"5"2"1377,2-5 1,3 5-660,0-1 1,1 6 1010,0 1 1,-1 3-830,1-3 0,-1 5-758,1-2 0,0 3 56,-1 1 0,1 1-391,0 3 1,-4 2-433,0 4 1,-5 4-731,2 1 1,-3 4-479,-1-2 0,-1 3 798,-3 2 1,-2-1 511,-4 0 0,-1 1 212,0-1 1,1-1 968,-1-2 1,2 1-197,2-5 0,-2-4 637,6-3-180,-1 1 1,4-4 1297,0-4 1,5-4-488,2-7 0,6 0-932,1 1 0,4-5-822,-4 1 1,5-1 73,-1 1 1,-3 5-1794,-1-1 1,-2 3 492,-1 0 1,-1 2 1249,1 5 0,-5 0 0,-1 0 0</inkml:trace>
  <inkml:trace contextRef="#ctx0" brushRef="#br0">18369 7182 8162,'-4'-11'818,"2"1"0,-2-1 1059,4 0 1771,0 1-219,0-1-1774,0 5-1039,4 2 1,2 8-208,5 3 1,0 4-269,-1 3 1,0-1-103,-3 5 0,2 0-323,-2 3 0,2 0-60,-2 1 1,1-1-466,-5 0 0,5 0-539,-5 1 0,1-1 544,-4 0 1,0-3 394,0 0 1,-2-5 165,-1 1 1,1-7 261,-6-3 1,3-4 187,-3-4 0,3-3 298,1-7 0,3-3-197,-3-4 0,3-4 352,1 0 0,0-4-205,0 0 0,4 2-51,-1-1 1,5 3-351,0-3 0,1 4 111,2-1 1,-1 6-996,1 1 0,0 5-65,-1-1 0,-3 6-1767,0 1 1663,-4 4 0,3 2-317,-3 5 0,-2 4 103,3-1 1,-3 3 385,-1 0 827,0 1 0,5 0 0,1-1 0</inkml:trace>
  <inkml:trace contextRef="#ctx0" brushRef="#br0">18656 7225 8162,'0'-6'0,"0"-4"0,0 3 1472,0-2-925,0-2 1,0 4 2314,0 0-1028,0 0-848,0 1 1,-1-2 199,-2 4 0,0 2-615,-4 5 0,4 3-223,-4 5 0,1 4-812,-1 3 0,-2 2 353,6 1 1,-4 2-925,3 2 0,1-3 127,3 3 0,0-4-554,0-3 0,1 1 727,2-5 0,0-1 291,4-6 0,0 1 309,4-4 0,-1-2-89,1-5 0,-1-4 475,1-8 0,0 2-248,-1-4 1,-3 0 591,1-1 1,-1-1-45,3 5 0,1-3 147,0 2 0,-4 2-306,0 6 1,0-2 26,3 2 1,-2 2-348,-1 1 0,-4 3 359,4 1-1207,0 0 497,-1 0 108,4 0 189,-9 0 129,-1-4 1,-6-1-139,-5-2 1,-3-3 30,0 3 1,-1-2-352,0-2 1,2 0 181,-4 1 0,3 3-1340,-4 0 0,5 4 671,-1 0 0,2 1 798,1 2 0,-4 0 0,-2 0 0</inkml:trace>
  <inkml:trace contextRef="#ctx0" brushRef="#br0">18944 7150 8106,'-7'-1'412,"-1"-3"0,5 0 619,-4-3 0,4 1 503,0 2 1,1 2 44,-2-5-1270,3 4 0,-4 0-57,5 6 0,0 0-637,0 4 1,0 3 148,0 5 0,0 0-34,0-1 0,0-1-152,0 5 1,4-5-734,-1 1 1,2-2-562,-2-1 664,-1-1 1109,7 1 0,-7-5-98,6-3 0,-5-2 559,4-1 1,-1-4-118,1-3 0,3-3 104,-3 0 1,-1-1 5,1 0 0,-1 4 275,1 0 0,2 0-493,-2-4 0,-1 4-41,1 0 0,-3 4-492,3-4 0,-4 4 234,5 0-778,-6-3 523,7 5 0,-7-5-50,1 2 0,-5 2 140,-2-5 1,-4 3 118,1-3 1,1 0 138,-1-4 0,3 1-113,-3-1 0,1 0-738,-1 1 0,1 0-125,3 3 889,2-2 0,-4 3 0,5-5 0</inkml:trace>
  <inkml:trace contextRef="#ctx0" brushRef="#br0">19188 6916 8442,'-10'-15'0,"0"2"-9,3-5 0,2 4 163,5-4 0,0 5 284,0-1 1,0 2 76,0 1 291,0 1-468,5-1 1,1 2-35,5 2 0,-4 2 23,0 5 1,-4 0 33,4 0 1,-3 5-126,3 2 1,-5 3 34,2 4 0,-3 2-95,-1 2 1,0 3 94,0 0 0,0 0-132,0 4 1,0 1-78,0-1 1,0 3-262,0-3 0,0 0-76,0-4 0,0 1-360,0-1 1,0 0-534,0 0 1,0-4 527,0-3 1,1-5-505,3-2 1,-2-5 88,5 2 1055,0-3 0,4-11 0,0-2 0</inkml:trace>
  <inkml:trace contextRef="#ctx0" brushRef="#br0">19348 6746 8442,'-11'0'1564,"1"-5"-723,-1 4-346,5-4 0,1 10 24,5 2 1,0 4-83,0 3 0,0 2-550,0 6 0,0-1 143,0 0 1,4 0 20,-1 1 1,6-4-80,-2-1 1,3 0-309,5 1 1,-4-4 119,4-7 0,1 1-119,2-4 1,-2-1 19,2-3 0,-4-5-51,4-2 1,-4-3-94,4-4 0,-9 2 148,2-2 0,-4-2 311,0 2 0,3-5 0,-4 2 0</inkml:trace>
  <inkml:trace contextRef="#ctx0" brushRef="#br0">19497 6810 8442,'-6'-2'666,"2"-1"1,0 1 632,0-6 66,0 6-632,4-3 1,2 7 248,1 1 0,0 3-119,4 5 1,0 4-319,3 3 0,-3 3-266,1 4 0,-3 1-8,3 2 0,0 3-693,-5-3 0,4 7-111,-3 0 0,1 1-478,-2-5 1,-2 0 61,3-2 0,1-3-813,-2-5 1,4-5 1761,-3-1 0,4-4 0,-2 0 0</inkml:trace>
  <inkml:trace contextRef="#ctx0" brushRef="#br0">19805 6650 8393,'-6'-17'132,"-2"2"67,4 4 0,1 1 345,3-1 1,0 1 2139,0-1-1668,5 0 0,1 5-402,4 3 1,1 2 119,-1 1 0,1 1-225,0 2 0,3 7 150,0 4 0,1 5-185,0-1 0,-4 3-217,4 4 1,-4 2-87,0 5 1,-1 3-226,-3 1 1,1 4 29,-5-1 1,1 2 186,-4 2 1,-1 3-821,-3 0 0,-3-3 297,-7-4 1,2-6-822,-2-1 0,2-3 92,2-7 0,2-5-1561,1-10 1003,5 3 1647,-3-9 0,10 4 0,1-5 0</inkml:trace>
  <inkml:trace contextRef="#ctx0" brushRef="#br1">4329 4022 10244,'0'-11'-981,"0"1"354,0-1 0,0 0 661,0 1 1,-1 3 1193,-3 0-726,3-1 1,-4-2-81,5-1 0,0 4 38,0 0 1,0 3-232,0-3 0,-1 1 311,-2-1 0,2-2-105,-3 2 0,3 1-89,1-1 1,0 3 469,0-3-431,0 0 1,-1-2-255,-3 2 0,3 1 489,-3 2-436,3 3 318,1-9-363,0 9-25,0-3-186,0 4 35,-5 0 1,4 1 142,-2 2 0,-2 3 4,1 5 1,1 1-14,3 2 1,-4-1-155,1 5 0,-4 0 130,3 7 0,-1-2-144,2 2 1,2 1 124,-3-2 1,3 1-223,1-3 0,-4 2 139,1 1 1,-1 0 61,4-4 0,0 1-39,0-1 0,0-1-8,0-2 0,-1 2-141,-2-3 0,1-1 164,-1-2 1,-2 1-96,2 0 0,-4-1 76,3-4 1,-1 1-34,2 0 1,2-4 174,-3 0 1,2-5 43,-2 2 310,3 2-337,-4-5 167,5 4 1,1-5 49,3 0-197,-3 0 0,5 0-76,-2 0-2,-3-5-319,8 4 259,-8-4-424,9 5 334,-4 0 1,4 0-219,1 0 1,-4 0 144,0 0 0,0 0-112,4 0 0,1 0 132,2 0 1,-2 1 7,2 3 0,1-3-7,-1 2 1,4 0 59,-4 0 1,2-1 114,-2 1 1,-1 2-123,5-2 1,-5 1 131,1-4 1,1 0-112,-1 0 0,2 0 235,-2 0 0,-2 0-26,2 0 1,1 0-47,-1 0 0,2 0-93,-2 0 1,-2 1-19,2 3 1,-2-3-214,-2 2 1,2 0 128,2 0 0,-2 0 8,2 4 1,-2-5 14,-1 2 0,1-2 148,2 2 1,-2-3-55,2 2 1,-1-2 204,1-1 1,-1 0-71,5 0 1,-5 0-112,1 0 1,1 0-74,0 0 1,0 0 116,-1 0 0,-2 0-144,2 0 1,-2 0 115,-1 0 0,3 0-272,0 0 1,0 0 73,-3 0 0,1 0 50,2 0 0,-2 0 59,2 0 0,-1 0-28,1 0 0,-2 0 121,2 0 1,2 0-110,2 0 1,-1 0 68,0 0 1,-2 0-37,2 0 1,1 0-86,3 0 0,-3 0 28,0 0 1,-2-3 4,2-1 0,1 1 282,-5 3 0,2 0-98,-2 0 1,-5-1 75,5-3 1,-7 3-99,8-3 1,-9 0 194,4 0 0,-2-1-19,3 2 1,0 2-260,-1-3 0,1 3-124,0 1 0,-1 0-297,1 0 1,1 0 82,2 0 0,1 0-198,3 0 0,2 0 143,-2 0 1,-2 0-4,2 0 0,-1 0 291,0 0 1,-1 0-117,-6 0 0,1 0 1277,0 0 136,-1 0 671,-4-5-1265,-1-1 1,-5-1-206,0 0 1,0 4-282,0-5 1,0 5 235,0-4-850,0 4 362,5-6-435,1 8 0,4-4 138,1 5 0,-4 0-99,0 0 1,0 0 252,4 0 0,-4 0 51,0 0 567,-5 0-195,8-5 921,-9 4-632,4-8-184,-5 3 0,3-5-71,1 1 1,-1-1-135,-3 0 1,0 1-158,0-1 0,0 0 154,0 1 0,4-2-306,-1-2 1,1 2-2,-4-2 1,0 2-41,0 1 0,0 1 80,0-1 0,0-3 127,0 0 0,-1-1-9,-3 5 1,2-4-13,-5-1 1,4-2-34,0 2 0,-2-2-22,2 2 0,-5-3-125,5 0 0,-4-1 184,3 1 1,-3 2 165,4 1 1,-2 4-197,1-4 1,3 4 224,-2 0 0,1 4-26,2 0 0,0 3-37,0-3 1,0 4-40,0-4 62,0 4-121,0-2 115,5 1 501,-4 3-288,9-4 530,-9 0-479,4 4 0,-5-5-192,0 2 0,-1 3-33,-3-2 0,-1 0 63,-2 0 0,-2 2-172,2-3 0,-3-1 43,0 2 1,-1-2-210,0 2 0,-1 0 85,-2-4 1,1 3-72,-4-3 1,-1 4 117,-3-4 0,-1 4 53,1 0 0,-1 2-22,-3 1 1,1 0-1,-4 0 1,3 0-217,-3 0 1,0 0 130,0 0 1,2 0-139,5 0 0,-1 0 105,1 0 0,1 0 113,2 0 0,2 0-45,2 0 1,1-2-20,-5-1 1,1 2 134,0-3 1,-3 2-97,2-2 1,-2 3 196,-2-2 1,1 0-100,0 0 0,0 1 86,-1-1 0,1 2-62,0 1 1,3 0-22,0 0 1,4 0-29,-4 0 0,5 0 2,-1 0 0,1 0-41,-1 0 1,6-4 26,-3 1 1,3-4-292,-3 3 1,1-3 146,-1 3 1,0 1-165,1 3 1,-4-4 46,-1 1 1,-2-1-88,2 4 1,-2 0 85,3 0 1,-5 0 118,1 0 1,-1 4 275,1-1 0,3 1-104,4-4 0,-3 3 282,0 1 0,0-1-157,3-3 0,-1 0 120,-2 0 0,2 4-51,-2 0 1,1-1-191,-1-3 1,2 0 25,-2 0 0,1 0-27,-1 0 0,2 0-168,-2 0 0,2 0 85,1 0 1,-1-1 244,-2-3 0,6 3-131,-3-2 1,3 1 281,-3 2 0,4 0 205,0 0-175,5 0-427,-3 0-617,0 0 6,4 0 0,-5 2-51,3 1 1,2 0-1467,-3 4 0,3 0 957,1 3 0,0 1 1171,0 0 1,-5 4 0,-1 2 0</inkml:trace>
  <inkml:trace contextRef="#ctx0" brushRef="#br1">4233 5469 9220,'-4'-6'-517,"1"-2"-118,-4 4 685,5-4-123,-8 7 196,4-9 1,-3 8-135,2-5 255,-3 5-61,9-8-58,-8 4 1,8-1 155,-3 0 255,3 0-142,1-4 4,0 1 0,0-1-161,0 0 1,0 4 398,0 0 0,0 0-101,0-4 0,0 1-27,0-1 0,0 0-96,0 1 1,0 3 57,0 0 1,0 0-197,0-4-21,0 5 1,1-2-216,3 4 92,-3 1 1,7 7-13,-4 3 0,4 6-100,-1 2 0,-1 5 38,1 1 1,-3 1 56,3 7 1,-4-4 44,4 3 0,-3-1-93,3 2 1,-4 0 10,5-4 1,-5 1-294,4-1 0,-4-3 102,0 3 0,2-6-381,-2-1 1,1-4-1440,-4 4 198,5-5 1,-1 2 1740,3-4 0,3-5 1,-4-2-1</inkml:trace>
  <inkml:trace contextRef="#ctx0" brushRef="#br1">4212 5299 19086,'0'-11'-3994,"0"0"4218,0 6 1,1-4 365,3 6 1,2-4 356,4 3 0,5 1-344,-1 3 1,8-4-318,-1 0 1,8 1-90,-1 3 1,4-1-22,4-3 1,0 3 259,3-3 1,3 2 117,-3-1 0,-2 1-503,2-1 1,0 2-272,4 1 0,-4-4 69,0 1 0,-1-1 110,1 4 0,4 0-137,-4 0 1,4 0 85,-8 0 0,1-4 146,-4 1 1,0-1-82,0 4 1,-5-1 72,-2-2 1,1 1-20,-2-1 1,1-2 142,-3 2 1,-5-2 209,1 1 1,-1 3-203,0-2 0,3 1-69,-2 2 1,-1 0-192,0 0 0,1 0 125,3 0 0,1 0-91,-1 0 0,0 0 107,0 0 0,4 0-323,0 0 0,0 0 4,-4 0 0,-3 0 123,0 0 173,-5 0 0,2 2 363,-4 1-242,-5-2-98,-2 4-337,1-5 475,-4 0-44,9 0 0,-4 0 12,4 0 0,1 0 155,-1 0 29,1 0-47,4 0-600,-3-5-1059,4 4 2162,-10-4-401,-2 5 2325,-4 0-2528,0-4-831,0 3 0,0-3 173,0 8 1,0-2 172,0 5 0,-3 0 16,-1 4 0,1-1-75,3 1 0,0 4-10,0 3 0,0-1-26,0 0 0,0 1 11,0 3 0,1 1 388,2-1 1,0 0-5,4 1 0,-4-1 44,4 0 1,-3 0-181,3 1 1,-5-2 232,2-3 0,1 2-75,-2-4 1,1 3-170,-4 0 0,1-2-50,3-2 0,-3-2-235,2-2 1,-2 2 188,-1 2 1,2-5-371,1 1 93,-2-2 0,4 0-119,-5-1 606,0-5-172,0 3 0,-1-5 790,-3 0 0,-3-1-59,-7-3 1,1 2-42,-5-5 1,1 1-128,-5-1 0,-2-3-13,-1 3 0,-4 1 9,5-1 1,-7 3 38,-1-3 1,0 5 95,-3-2 0,1 3-519,3 1 0,-1 0 221,0 0 0,0 0-79,0 0 1,0 1 41,0 3 0,0-3 1,0 3 0,2-3-40,1-1 0,0 0-148,4 0 1,-1 0 98,1 0 1,-1 0-194,-2 0 1,-2 0 81,5 0 0,-4 0-142,0 0 1,-1 0 78,-2 0 1,0 0-135,0 0 1,2 0 149,-2 0 1,8-1-32,-5-3 0,2 2 94,2-5 0,-1 1-128,1-1 0,3-3 25,-3 3 1,2-2-52,-2-2 1,1 4-51,-4 0 1,1 3 35,-2-3 1,-2 5 14,3-2 1,-3 3 36,-1 1 0,1 0-183,-1 0 1,4 1 452,4 3 0,-1-3-94,4 3 1,-2-2 217,9 1 0,0-1-167,3 1 1,-3-2 173,0-1 1,-2 0-138,2 0 1,2-3-160,-2-1 0,-2 1 112,-2 3 1,-1 0-16,1 0 1,-1-4-31,5 1 0,-4-1-81,4 4 0,4 0-43,3 0 169,-1-5-23,-2 4-179,4-8 0,1 6-140,5-4-701,0 5 1,5-3 998,2 5 1,7 0-1,3 0 1</inkml:trace>
  <inkml:trace contextRef="#ctx0" brushRef="#br1">4340 6746 22533,'-11'-11'-4226,"2"1"2844,2-1 1,1 5 577,2 2 356,3-1 1,-4 2 364,5-4 0,0 4-229,0-5 1,0 5 955,0-4-1131,0 4 439,0-6 377,0 3 90,0-5 0,1 4 712,3 0-39,-3 5-839,4-8 42,-5 9 0,0-2-181,0 6 0,0 0 11,0 4 1,0 1-23,0 6 1,0-1 81,0 5 1,0 0-72,0 3 0,0 1-318,0 3 0,5-1 81,2 4 0,2 1-236,2 2 0,1 1 485,2 0 0,-1-3-137,4-1 1,-4-2-274,2-1 0,-4-1-226,0-10 0,0 0-367,-1-3-706,-4-6 1836,4 0 1,-9-5-1,4 0 1</inkml:trace>
  <inkml:trace contextRef="#ctx0" brushRef="#br1">4287 6597 24083,'0'-11'-6769,"0"1"5409,0-1 0,0 4 160,0 0 2544,0 0-478,4 1 0,2-3 840,5 6-617,-1-1 1,2 1-675,2-1 0,-1 1 784,5 3 1,1 0-294,6 0 1,-1 0 151,4 0 0,-3 0-86,3 0 1,-1 0-50,2 0 1,1-4-648,-1 1 0,-2-1-492,1 4 1,-3-1-14,3-3 1,-4 3 139,1-2 0,1 1 82,-1 2 0,0-1 217,-4-2 0,4 2-111,-1-3 0,1 3-74,-3 1 0,-1 0-58,0 0 1,0-4-57,1 1 1,-1-1-26,0 4 0,4 0-179,0 0 1,3-1 292,-3-3 1,0 3-74,-4-2 0,0 0 216,1 0 0,2 2-90,1-3 0,0 2 157,-4-2 0,-3 3-128,0-3 1,0 3 119,3 1 0,-3 0-199,-1 0 0,-4 0-47,1 0 0,2 0-31,-2 0 0,0 0-193,-3 0 0,3 0 44,0 0 1,4-1 221,-4-2 1,5 1-96,-1-1 0,-2 2 35,2 1 0,0 0 191,3 0 1,-3 0-33,-1 0 1,-4 0 100,2 0 1,0 0-124,-1 0 0,0 0 155,-3 0 0,-4-4-406,0 1-67,0-1 499,-1 4 105,-1 0-466,-5 0-204,0 5-1491,0-4 931,0 8 0,0-6 111,0 4 0,0-4 1,0 4 1,1-1 460,3 1 0,-3 3-181,2-3 1,-1 4-56,-2 3 1,0-1-416,0 5 0,-2-4 1179,-1 3 0,2 1-190,-3 3 1,-1-3 173,2 0 1,-2 0 31,2 3 0,1-3-211,-1-1 0,2-2-118,1 2 1,0-4 6,0 2 0,0-2-210,0 1 1,0-2-586,0 2 987,0-2 1,3-2-371,1 1 1,3-1 148,-4 1 0,4 0-264,-3-1 0,1 1-207,-2 0 359,-2-1 1,4 1 137,-5 0 0,-1-4 411,-3 0 0,2-5 246,-5 2 1,0-3 310,-4-1 0,4 0-46,0 0 1,0 0-146,-4 0 1,1 0-164,-1 0 1,3-1 22,-3-3 0,6 3-198,-5-3 0,-2 2-41,-2-1 1,-2 1-556,2-1 0,-2 2 71,-6 1 1,1 0 4,0 0 0,-6 0 234,-5 0 1,0 0-114,-4 0 0,-1 0 402,-2 0 0,1 0 9,-1 0 1,1 0-214,-1 0 1,2 0-83,5 0 1,4 0-224,0 0 1,3 0 66,-3 0 1,4 0 103,-1 0 1,1 0-194,0 0 1,1 0 133,-2 0 0,-1 0-181,2 0 0,-5 3 102,4 1 1,-1-1 51,2-3 1,1 0 20,-2 0 0,-1 0 18,1 0 0,1 1 74,2 3 1,0-3-75,-3 3 0,3 0 99,-3 0 1,-1 3-110,1-3 1,0 0-19,4 0 0,-3-2 7,3 5 1,-3-4 124,7 0 0,0 2-98,-1-1 1,2-1 8,-2-3 0,3 0-43,4 0 1,-1 0 27,-2 0 0,1 0 104,-5 0 1,4 1-68,-4 3 0,5-3-46,-1 3 0,-1-3-4,1-1 1,0 0 17,3 0 0,0 0-28,1 0 103,-1-5-192,0-1 1,2-1-219,2 0 1,-1 3 121,4-3-245,0 5 0,3-6-228,-2 4 755,2 1 118,-4 3 1,4 0 293,-3 0 346,3-5-2382,-4 4 1454,5-4-1060,0 5 0,1 3 910,3 1 1,-3 4-3730,3-1 3832,-3-2 0,4 9 0,0-2 0</inkml:trace>
  <inkml:trace contextRef="#ctx0" brushRef="#br1">4255 7469 14392,'-11'0'-2382,"0"0"2298,1 0 1,-1-4 0,0-2 0</inkml:trace>
  <inkml:trace contextRef="#ctx0" brushRef="#br1">4223 7459 13002,'0'-6'-1546,"0"1"692,0 5 1014,-5-5-1151,4 4 434,-4-4 309,5 1 44,0 3 0,0-5-249,0 2 499,0 3 624,0-4-795,0 0 1,0 3 289,0-5 0,0 3-48,0-3 0,0 4-99,0-4 0,0 3 397,0-3 0,1 3 102,3-3 0,-3 0-205,3-3 1,-3 3 15,-1-1 1,0 1 186,0-3 0,1 3 437,2 0-486,-1-1 1,2-2 58,-4-1-223,0 5 1,4 0 8,-1 3 79,1 2 0,-4 1-237,0 7 0,4 3-4,-1 5 1,1 2-200,-4 8 1,3 2 2,1 5 0,0 0-233,0 0 0,-2 0 137,5 0 0,-3 0 64,3 0 0,0-5-228,4-2 1,-4-3 191,0-1 0,0 0-566,4-4-25,-5-1-554,3-6 489,-8 1 0,8-4-1194,-6 0 1973,1-4 0,-4 6 1,0-3-1</inkml:trace>
  <inkml:trace contextRef="#ctx0" brushRef="#br1">4255 7310 20940,'0'-22'-4556,"0"2"4000,0 3 1,1 2 852,2 8 0,3-2 990,5 2 0,0 2-236,-1 2 1,1-2-254,-1 1 1,5 1-397,-1 3 1,4 0-152,-4 0 1,5 0 102,-2 0 1,3 0 154,2 0 0,0 0-241,3 0 1,-1 0-259,4 0 1,2 0-134,5 0 0,-2 0 87,3 0 0,-2 0 22,1 0 0,2-1 65,2-3 0,-2 3 56,-6-3 0,1 3-148,0 1 1,0-3 169,0-1 1,-5 0-150,-2 4 1,-6-1 214,-1-2 0,-2 2 149,2-3 1,-3 3-248,-4 1 0,1 0-34,2 0 1,-1 0-166,5 0 0,-2 0 193,2 0 0,2 0-388,-2 0 0,5 0 34,2 0 1,0 0-55,-4 0 1,2 0 224,2 0 0,-3 0 28,3 0 1,-4 0 401,-3 0 1,1 0-128,-5 0 0,0 0-41,-3 0-101,-1 0 0,1 0 60,0 0-150,-1 0 0,5 0-179,-1 0 0,0 0 118,-3 0 1,3-1-76,0-3 1,4 3 203,-4-3 0,4 3-172,-4 1 327,5 0 1,-8 0-84,4 0 0,-7 0 1310,-1 0-461,-5 0-87,3 0-534,-5 0-187,-5 0-20,4 0 1,-5 0-2,3 0-366,2 0 242,-4 0 0,5 1-629,0 3 0,5-3 471,2 3 1,-1 0-195,1 0 0,0 3 81,3-3 0,-3 4-170,1-1 1,-5-1 58,4 1 0,-3-4 14,3 5 1,-5-1-291,2 3 0,-2 1 686,2 0 1,-3-1-671,2 1 0,-1 3 229,-2 0 1,0 4-152,0-4 1,0 5 265,0-1 1,0 1-126,0-2 0,0 2 106,0-4 1,0 3 254,0 0 1,0-2 276,0-2 0,3-2-136,1-2 1,-1 1 13,-3-1 0,4 1-49,-1 0-34,1-5 0,-4 0-56,0-3-281,0-2-590,0 4 981,-5-5 0,3 0 295,-5 0 0,3 0 596,-3 0-300,5 0 206,-8 0 365,4 0-702,-4 0 1,-1 0 41,0 0 1,1 0-388,-1 0 0,-1 1-39,-2 3 1,1-3 20,-5 2 0,1-1-156,-5-2 0,0 1-27,-3 2 1,3-1 31,-3 1 1,-2-1-341,-2 2 0,2-3 50,-1 3 0,-1-2 166,-3 2 1,4-3 109,0 2 0,-1-1-209,-3-2 0,1 0 337,-1 0 1,3 1-166,1 2 1,0-2-62,-4 3 0,3-3-90,1-1 0,4 1-174,-1 3 1,2-3 202,-2 3 1,3-3-66,-3-1 1,2 0 88,2 0 0,0 0 18,-1 0 0,2 0 236,3 0 1,-3-1-195,2-3 1,-6 3 212,-1-3 0,1 3-125,2 1 1,1 0-50,0 0 0,-4 4 38,0-1 1,-1 4-252,1-3 0,3 3 126,-3-3 0,-2 0 41,-2 0 0,2-3 253,-1 3 0,3 0-169,-3 0 0,-1-1 383,-3-3 1,4 0-79,0 0 1,3 0-254,-3 0 1,3-1-127,-4-2 0,6 2-13,-2-3 1,2 3 33,2 1 0,1 0-208,2 0 0,-1 1 374,5 3 0,-3-3-69,2 2 0,-2 2 169,2-1 0,1 0-103,4 0 0,3-3 309,-1 3-351,1-3 204,-3 3-400,-1-2 1,4 2-278,0-4-225,5 0 330,-8 0-220,4 0 1,-3-1-821,2-2 1186,2 1 0,5-2 1,0 4-1</inkml:trace>
  <inkml:trace contextRef="#ctx0" brushRef="#br1">4382 8150 14973,'-6'-4'-3162,"-3"2"2662,3-7-341,0 8 1071,-3-4-276,7 0-543,-7 4 599,8-4 0,-5 4-315,2-2 266,3 1 1,-4-3 59,5 1 0,0 2 136,0-5 1,0 3 389,0-3-245,5 0 0,-4-4 850,3 1-581,2-1 1,-5 0 538,3 1-678,-3-1 0,0 2 109,2 1-139,-1-1 0,2 7 868,-4-5-1366,0 4 506,0-2-365,5 15 0,-4-3-111,3 7 1,1 3-100,-2 0 1,2 1-4,-2 3 0,-1-4-98,1 8 0,2-5-80,-2 5 1,1-3 161,-4 0 1,0-2-73,0-3 1,0 3-35,0-2 0,0-2-1139,0-2 588,0 2 1,0-4-452,0 2 0,0-5 1308,0-2 0,0-5 0,0 3 0</inkml:trace>
  <inkml:trace contextRef="#ctx0" brushRef="#br1">4212 7980 22919,'5'-15'-3886,"-3"2"2839,5-5 1,-3 6 566,3 1 0,0 1 1669,4 3 0,0 1-220,4-1 0,-4 4-236,4 0 1,-2 0-393,1 0 1,-1 2-439,5-3 1,-4 3 492,3 1 0,1 0 115,3 0 0,2-1-142,2-3 0,-3 3-129,3-2 1,2 1-265,2 2 0,1 0-55,2 0 0,4 0 6,-1 0 1,4 0 28,-3 0 0,3-1 107,-4-2 0,4 1 124,-4-1 1,1 1-122,-4-2 1,-5 3-7,-2-3 0,-3 3 8,0 1 0,1-3-142,-2-1 1,3 0 103,-6 4 0,-2 0-124,2 0 1,-1 0 17,0 0 1,2-3 90,-5-1 0,4 1 94,-4 3 0,4-1-133,-4-3 1,2 3 166,-2-3 1,-2 3-200,2 1 1,1 0 6,-1 0 1,1 0-13,-5 0 0,2 0-171,2 0 1,-2 0 26,2 0 0,-1 0-150,1 0 1,-2-3 186,2-1 0,-2 1 875,-1 3-370,-1-5 227,-4 4 68,-1-4-753,0 5 0,-3 0 142,5 0-199,0 0 0,8 0-273,-1 0 1,0-1 215,-3-3 1,3 3 177,0-3 1,1 3-147,-1 1 677,-2 0 1,4-3 677,-6-1-554,-4 1 1,0 1 329,-2-1-876,-3 2 1,4-5-728,-5 2 207,0 3 1,3-5 184,1 3 1,4 1 465,-1-1 1,2 2-173,2 1 0,-4-4 154,0 1 0,0-1 408,4 4 305,0 0 119,-1 0 35,1 0-249,0 5-1163,-6 1 0,0 4-245,-5 1 1,-1 0 75,-3-1 1,2 1 100,-5 0 0,5 4-258,-2 3 0,-1-2 104,2 2 0,-2 0-79,2 3 0,1 0 38,-1 1 1,2-2 213,1-3 1,0 3 575,0-2 1,0-1-338,0 0 0,0-2 109,0 2 1,0-4-56,0 2 1,0-4-6,0 0 1,0-4 86,0 0 1,0-3 130,0 3 102,0-5-36,0 8-81,0-9 0,0 5-137,0-3-455,-5-2 0,3 4 495,-6-5 1,5 0 310,-4 0 0,3 1 643,-3 3-297,0-3 1,-4 4-63,1-5 0,-1 0 112,1 0 1,-1 0 7,0 0 0,1 0-518,-1 0 1,0 0-109,1 0 1,-4 0-118,-1 0 1,-2 0-11,2 0 0,-3 0-14,0 0 1,1 0-54,0 0 0,-1 1 99,-3 3 1,-1-3 23,1 2 0,0-1-87,-1-2 0,0 0 43,-3 0 0,6 3-113,-2 1 1,2-1 23,-2-3 0,0 0 12,-1 0 0,5 0 68,-1 0 1,1 4 8,0-1 1,0 1 55,3-4 1,-2 3-38,-1 1 0,0-1 133,3-3 1,1 2-159,-5 1 0,5-2 115,-1 3 1,-1-3 5,1-1 1,-4 0-15,4 0 1,-2 4-55,2-1 1,2 1 24,-2-4 0,-2 0-221,-2 0 0,1 3 217,0 1 1,0-1-159,-1-3 1,-2 4 122,2-1 0,2 1 33,-2-4 1,4 0 11,-4 0 0,2 0-33,-2 0 1,-1 0-12,5 0 0,-4 0 173,4 0 1,-4 0-164,4 0 0,-1 0 15,1 0 0,1 0-71,-5 0 0,1 4 123,0-1 0,0 1-52,3-4 1,2 3-13,-2 1 0,-2-1-140,2-3 0,0 4 159,3-1 1,1 1 8,-1-4 1,1 3 33,-1 1 0,0 0-21,1-4 1,-1 0-132,0 0 0,1 0 30,-1 0 1,0-4-69,1 0 1,-1 1 14,1 3 0,-1 0 84,0 0 1,1 0-68,-1 0 0,0 0-42,1 0 53,-1 0 0,0-1-15,1-3 1,3 3-11,0-3 0,3 3 175,-3 1 1,3-1-49,-3-2 1,5 0-462,-2-4 252,-1 5 1,2-8-87,-4 3 1,5 1 184,-2-1 0,3 0-51,1-4 1,0 1-26,0-1 0,0 1-24,0-1 0,0 0 53,0 1 1,1-1 145,3 0 0,-3 1 19,2-1 0,2 0 66,-1 1 0,-1-1 27,-3 0 0,4 1 75,-1-1 107,1 1-219,-4-1 0,0 0-116,0 1-59,0 4-1057,0 1 288,0 0-116,5 4 634,-4-4-162,4 5 1,-4 0-1168,2 0 1916,-2 0 0,9 0 0,-4 0 0</inkml:trace>
  <inkml:trace contextRef="#ctx0" brushRef="#br1">9477 8065 13373,'0'-15'-2532,"-3"3"1861,-1-2 0,1-2 192,3 2 1640,-5 0-608,4 3 1,-5 1 351,2-1-889,3 5-101,-9-3 0,9 3 294,-2-5-87,-3 5 448,5-3-223,-4 8 786,5-9-1004,0 9 1,1-3 436,3 8 0,-2-2-297,5 5 0,-1 4 4,1 3 1,1 5 61,-4-1 1,3 2-85,-3 1 1,0 1-33,0-1 1,-3 4-357,3 0 0,-3 4 184,-1-1 0,0 0-179,0 0 0,0-1-347,0 2 1,-4 1 280,1-1 1,-4-4-882,3-4 1,1-1-37,3-6 0,-4 0-1974,0-3 3113,1 0 0,3-6 0,0 0 0</inkml:trace>
  <inkml:trace contextRef="#ctx0" brushRef="#br1">9339 7938 14857,'0'-22'-2755,"5"2"2631,2 2 1,2 3 776,2 4 1,1 1-42,2-1 0,2 2 152,6 2 0,2-3-149,1 3 0,0 1-319,-4-1 1,2 5-121,2-2 1,-3-1 20,3 2 0,-1-1 18,0 4 1,-1-1 178,2-2 1,1 1-476,-2-1 1,6 2-8,-2 1 1,3 0-157,1 0 0,0 0 32,0 0 1,1 1 132,2 2 0,-2-1 73,3 1 1,-3 2-14,-1-2 1,0 1-7,0-4 0,0 3-2,0 1 1,-1 0-71,1-4 0,-1 0 105,-3 0 1,3 0-168,-2 0 1,1 0 158,2 0 0,-3-2 40,-1-1 0,-1 2-9,1-3 0,3 3-38,-2 1 0,-3 0 80,-2 0 1,2 0 184,-1 0 1,4 0-171,-5 0 1,1 0-45,-4 0 1,1 0-304,-1 0 0,4 0 168,0 0 1,3 3-291,-3 1 0,4 0 85,0-4 1,0 0 176,0 0 1,0 0 73,-4 0 0,3 0 228,-3 0 1,-1-2 726,-6-1 0,-7 0-546,-4-4 1,-4 4 1527,0-4-1410,-1 4 1,-7-3-300,-2 3 0,-3 2 23,0-3 1,-1 3-153,0 1 1,1 0-182,-1 0 1,4 4 111,0-1 1,5 5-448,-2-1 0,-1 3 234,2 1 0,-1-1-44,4 1 1,1 1-19,3 2 0,-3-1-47,3 5 1,0-1 7,0 5 0,3-1 6,-3 0 0,-1-3 73,-3 0 1,0-1 192,0 5 0,0-5 13,0 1 0,-1-4 57,-3 4 1,3-4-365,-2 4 0,-2-2 154,1 2 0,1 1-95,3-5 0,1 5-185,3-1 0,-2 1-69,5-1 1,0 1 124,4-5 1,-1 3 24,1-2 1,0-1 465,-1-4 0,-3 0-108,0-3 0,-4-1 1247,0-3-373,-1-1-337,-2 2 0,-5-7 200,-2-1 0,1 0 165,-1 0 1,0 2-442,-4-5 1,4 3 406,0-3-1107,0 5 0,-3-4 372,3 2 1,-2 3-357,2-3 0,-3 3 385,0 1 0,-1-3-283,0-1 1,-4 1 263,-3 3 0,-3 0 288,-4 0 0,-3 0-110,-8 0 1,-2 0 261,-4 0 0,-5-2-310,-3-1 0,-2 2-320,-1-3 0,-3 3 117,-4 1 0,4-1 22,26-1 0,0 0 0,-25 1-229,1-3 0,1 3 136,0 1 0,6 0-51,4 0 0,4 0 86,4 0 0,2 0 12,-3 0 1,7 0 82,0 0 0,6 0-87,-2 0 1,1 0-103,-1 0 1,2 0 126,-6 0 0,5 0-163,-5 0 0,1 0-52,-4 0 0,5 0 202,2 0 1,-1 0 10,1 0 1,0 0 193,4 0 0,0-3-21,0-1 0,-1-3-182,1 4 1,4-2-26,3 1 0,2 3-52,2-2 0,3-2-523,0 1-279,4 1-1354,-1 3 1463,4 0 1,0 4 580,0 4 0,0 6 1,-1 2-1</inkml:trace>
  <inkml:trace contextRef="#ctx0" brushRef="#br1">14795 10172 8301,'-4'-11'0,"1"1"0,-4-1 350,5 0 1,-3 0-63,5-4 1,-3 4 431,-1-4 1,0 0-20,4 1 1,0 0 170,0 3 1,0-3-60,0 0 1,0-1-311,0 5 0,0 3 580,0 0-434,0 4-357,0-2 0,-1 14-3,-2 1 0,0 13 182,-4 2 0,4 5-98,-4 6 1,1 6-130,-1 8 0,-2-1-499,6 0 0,-4-3 353,3 4 1,1 0-140,3 3 1,0-8 33,0-3 0,1-6-1011,2-1 1,-1-6-74,1-5 0,-2-6-2106,-1-4 2026,0-2 1,-1-6-329,-2-2 0,-3-4 1499,-5-4 0,-9-2 0,-3-4 0</inkml:trace>
  <inkml:trace contextRef="#ctx0" brushRef="#br1">14636 9938 8308,'27'-26'0,"5"2"534,0-4 0,6 4-72,8-1 0,2 4 89,5 3 0,1 3 69,-1 4 0,-6 5 433,-4 3 1,-10 8-257,-9 5 1,-6 6-279,-4 5 1,-7 0-62,-3 0 1,-9 4-186,-5 0 1,-10 5-169,-9-2 1,-3 2 95,-3-2 1,1 2-655,-5-6 1,0 5 32,-4-4 1,3-1-413,4-2 1,2-5 10,9 1 1,0-6-1580,4-1 392,5-1 2008,5-13 0,17 1 0</inkml:trace>
  <inkml:trace contextRef="#ctx0" brushRef="#br1">15285 10161 8380,'-6'-16'432,"1"-3"-303,5 5 0,0-4 1390,0 4 1,-1 0-661,-3 3 1,3 4 900,-2 0 1,-3 4-713,-1 0 1,-3 3-278,-1 3 0,-4 4-43,-3 8 0,2 5 125,-2 5 1,4 8-175,-4-1 1,6 8-173,2 2 1,-1 2-1116,4 6 0,2-4 541,2 3 0,3-2-721,3 2 0,7-5 311,4-1 0,5-10-80,-1-9 0,5-7-155,2-6 0,0-2-364,-4-5 0,0-2 199,1-6 0,-1-3-349,0-7 0,-1 1-1766,-2-5 2992,-3 5 0,-4-7 0,0 4 0</inkml:trace>
  <inkml:trace contextRef="#ctx0" brushRef="#br1">15721 10353 8291,'0'-11'0,"0"1"0,0-1 0</inkml:trace>
  <inkml:trace contextRef="#ctx0" brushRef="#br1">15902 10172 8313,'6'-17'78,"-2"2"1,-4 4 117,0 1 0,4-4 0,-1-1 1,1 1 53,-4 4 1,0-1 16,0 0 0,0 1 88,0-1-98,0 0 1,-1 1 227,-3-1 1,2 0-142,-5 1 0,3 3 227,-3 0 1,0 3-21,-4-3 0,1 3-54,-1-3 1,0 5-166,1-2 1,-1 3-29,1 1 0,-6 6-102,-2 5 0,-1 2 56,2 8 0,-3-1-205,2 9 1,1-1 87,0 4 1,4 3-248,-2 1 0,4-1 27,0-3 0,5 0-90,3 0 0,1-4 114,2 1 0,2-7 51,1-1 0,3 0-11,5-7 0,0-1 31,4-6 1,-2-2-285,4-5 1,1 0 92,3 0 1,1 0-7,-1 0 0,4-4 24,0 0 0,-1-4-65,-2 1 0,-1-1 11,0 1 0,1-3-147,-1 3 0,0-1-69,0 1 1,-4-1 90,-3 4 0,1-4 1,0 1 0,2 1 112,-2-1 1,-2 3 68,-6-3 0,1 3-241,-5-3 412,1 5-35,-4-7 1,-1 7 486,-3-1-564,-2 2 1,-4 1 46,-1 0 1,0 0-826,1 0 1,-4 0 364,-1 0 0,0 0-553,1 0 0,-1 1 1061,-3 2 0,-1-1 0,5 1 0,-4-2 0,4-1 0,0 0 0,3 0 0,0 0-131,1 0 1,3-3-59,-1-1 1,6-4 1430,-1 1 0,1-3-524,2 0 1,5-1 569,2 0 0,3 2-443,0 2 1,2-3-193,2 3 1,-1 1-135,5-1 1,-4 5 180,4-2 1,-1 0-593,0 0 1,2 1 84,-5 3 0,4 0-722,-4 0 0,0 0 308,-3 0-428,0 0 0,-1 0-1507,1 0 212,0 0 0,-2-2 729,-2-1 1215,3 2 0,-4-14 0,4 4 0</inkml:trace>
  <inkml:trace contextRef="#ctx0" brushRef="#br1">16529 10012 8287,'5'-21'226,"1"4"0,4-3 376,1 3 1,-4 1 694,0 2 1,-4 2-574,0 2 1,-2 3 814,-1-1-1371,0 1 0,-6 1 55,-4 3 1,-3 3-105,-8 3 1,2 3 135,-6 5 1,1 6-165,-1 4 1,2 2 57,-6 9 1,6 3-147,-2 7 1,6 1 16,1-1 0,9-1-199,-2 1 1,8-6 207,-1 3 1,8-10 71,3-4 1,7-3-120,4 0 1,2-6 83,1-2 1,0-6-260,1-5 0,2-2-256,1-1 1,1-4-298,-1-4 1,-3-2 28,3-4 1,0 2-514,-4-2 0,3-2-398,-6 2 1628,-3-5 0,5 3 0,-3-6 0</inkml:trace>
  <inkml:trace contextRef="#ctx0" brushRef="#br1">16816 9970 8240,'0'-14'421,"0"-1"0,0 1 390,0 4 0,4 2 2300,-1 1-2217,1 5 1,-4-2 81,0 8 0,-5 3-345,-2 7 0,-2 4-169,-2 7 0,-3-2-17,0 6 1,1-1-130,6 4 0,-2 0-364,6 0 0,-1 0-57,4 0 1,6-5 0,5-2 1,4-6-115,6-1 1,5-7-491,3 0 1,2-5-5,0-6 0,1 0 246,0 0 1,-1-6-2564,-3-5 3029,-2 1 0,-4-10 0,-1 3 0</inkml:trace>
  <inkml:trace contextRef="#ctx0" brushRef="#br1">17550 9597 8488,'0'-15'0,"0"2"0,0-5 1084,0 10-165,0-6 1195,0 8-1429,0 0 0,0 2 159,0 8 0,0 3-315,0 7 0,-3 4 9,-1 7 0,-4 2-197,1 5 0,-3 5-48,0 2 0,-1 3-1,0 4 1,1-1-280,-1 5 0,-1-1 280,-2 5 0,5 0-1,-5 3 1,8-5-18,-5-3 1,6-2 16,-2-12 1,5-3-324,-2-4 0,3-9-108,1-1-1028,0-5 883,0-2 1,1-5-1191,3-3 1,-2-2-23,5-1 1,-3 0-1324,3 0 2819,0-4 0,4-2 0,-1-5 0</inkml:trace>
  <inkml:trace contextRef="#ctx0" brushRef="#br1">17561 10395 8317,'0'-10'529,"0"-1"0,0 4 879,0 0-902,0 0 0,5-4-109,2 1 0,3-5-341,5 1 1,-4-1-93,4 1 1,1-4 139,2-7 0,2-3-311,1-8 0,-3-2 122,0-4 1,-1-5-219,5-3 1,-1-1 366,0 1 1,-4 8 260,-3 6 1,-2 9 83,-2 6 1,1 5 419,0 9 1,-1 3-271,1 4 1,0 6-61,-1 4 1,4 6 18,1 5 1,-1 5-123,-4 2 1,0 7 32,-3 0 0,1 5-171,-4-1 1,-1 3-787,-3 0 0,-4 1-320,-4-1 0,-2 3-831,-4-2 0,-3-3 891,-4-8 1,-2-6-248,-1-5 1,2-1 260,1-6 1,0-4 773,3-7 0,1-5 0,0-1 0,-1-1 0</inkml:trace>
  <inkml:trace contextRef="#ctx0" brushRef="#br1">17742 10172 8317,'0'-17'0,"1"2"652,2 4 1,0 1-201,4-1 0,1 2 769,6 2 0,-1-2-549,5 6 0,3-1-575,4 4 0,5-3-173,-2-1 1,-1 1-154,2 3 1,-6 0 228,2 0 0,-2 4 0,-2 2 0</inkml:trace>
  <inkml:trace contextRef="#ctx0" brushRef="#br1">18316 9544 8417,'0'-10'0,"0"4"2532,0-4 0,0 10-1198,0 0 0,0 10 8,0 7 0,-3 5-612,-1 2 0,-3 8-232,3 7 1,-4 4-397,1 3 0,-2 4-655,-2 6 1,0-1-874,1 2 0,-2-3 946,-2-1 0,5-6-1322,-1-4 0,5-10 646,-2-8 0,5-4-202,-2-3 0,4-4 540,4-7 0,-2-2 818,5-5 0,5-5 0,4-1 0</inkml:trace>
  <inkml:trace contextRef="#ctx0" brushRef="#br1">18348 10151 8417,'17'-22'624,"-2"1"-293,-4 0 0,-1 3 218,1 0 1622,-1 5-1377,-4-2 0,-1 8 1230,-5 0-1358,0 4 1,-2 0 69,-5 6 1,-2 7 197,-8 4 1,2 6-1061,-2 1 0,0 2 142,-1 5 0,3-3-1144,4 3 1,1-4 821,-1 1 1,1 0-1278,-1-4 0,5 2-681,2-9 1388,3 5 1,4-12 468,4 0 1,1-7 342,10-7 1,-1-6 443,5-12 1,-1 1-308,0-4 1,1 1 866,-1-2 0,-1 0-495,-2 4 1,1 1 508,-5 7 0,-1 5-202,-6 5 0,1 5-224,-4 2 0,0 6-645,0 9 0,-3 1-583,3 5 1,-3 1-3204,-1-1 3903,5 5 0,0-4 0,6 4 0</inkml:trace>
  <inkml:trace contextRef="#ctx0" brushRef="#br1">18784 9917 8436,'-6'-5'1546,"-2"5"345,4 0 0,1 6-741,3 8 0,-4 2 306,1 6 0,-1 3-1739,4-1 0,-3 6 193,-1-2 1,-1 2-1620,2-2 0,0-2 1120,-4-4 1,4-2 588,-4-3 0,0-1 0,-4-6 0</inkml:trace>
  <inkml:trace contextRef="#ctx0" brushRef="#br1">18837 9757 8464,'0'-11'-13,"4"1"-67,-1-1 1,4 4 147,-3 0-68,4 4 0,-2-1 0,5 4 0</inkml:trace>
  <inkml:trace contextRef="#ctx0" brushRef="#br1">18890 10002 8337,'-7'1'1932,"0"2"-927,5-1 0,-3 7 479,5-2 1,0-1-886,0 1 1,5 0-110,2 4 0,2 3-1539,2 0 1,0 0 688,-1-3 0,1 0-496,0-1 0,-1 0 508,1-3 0,-4-2-480,0-5 0,0 0 350,4 0 1,-3-10 183,3-4 1,-3-1 477,6-3 0,-2 0 555,-1-3 0,-1 3 327,1 0 0,0 7-442,-1 0 1,1 5 971,-1 6 1,-2 0-761,-1 0 0,-5 9-328,2 6 1,0 4-760,0 2 0,-1 1-800,-3 3 1,0-1 7,0 4 0,0-4-2725,0 1 3768,-4-8 0,2 3 0,-2-3 0</inkml:trace>
  <inkml:trace contextRef="#ctx0" brushRef="#br1">19327 9948 12446,'0'22'5977,"0"-1"-4733,0 0 0,0 5-1310,0 3 0,-2-2-605,-1 1 1,0-1-985,-4 2 0,4 0-1492,-4-4 3147,0 0 0,-4-4 0,0 1 0</inkml:trace>
  <inkml:trace contextRef="#ctx0" brushRef="#br1">19486 9587 8260,'5'-11'2566,"-3"0"-1442,5 1-837,0 4-377,4 1 1,-5 15-67,-3 4 156,-1 5 0,-2 7 0,0 1 0</inkml:trace>
  <inkml:trace contextRef="#ctx0" brushRef="#br1">19475 9927 8393,'-10'11'0,"0"3"2397,3 0 1,-1 2-1144,4-2 1,1-1 1643,3 5 1,0-2-1513,0 2 0,1 1-1324,3-5 1,-2 4-457,5-4 0,0 0-458,4-3 0,-1-5 522,1-3 0,0-2-155,-1-1 0,1-1-1092,0-2 1,3-7 509,0-4 0,0-5 22,-3 1 0,3-1 457,0 2 0,0-2 1054,-3 5 1,-4 3 177,0 4-280,-4 4 0,1 3 143,-4 8 1,0 2 794,0 4 0,0 3-780,0 4 1,0 0-85,0 1 1,0-2-779,0-2 0,0-3 244,0-4-406,5-6 1,-3 0 143,5-5 1,-1-6-52,1-4 1,2-3 27,-6-9 0,6-1-7,-2-9 0,2 0 50,2 0 0,-1 0 174,1 0 1,-4 4 62,0-1 1,-1 10-192,1 2 1,-1 5-137,-2 5 1,-3 4 1331,2 11 1,0 5 1933,0 11 1,3 4-1855,5 3 0,-1 1-464,1 0 0,3-1-1284,0-3 0,4 1 580,-4-8 1,5 2-1775,-1-9 1,-3-1-185,0-6 2142,-4-2 0,0-10 0,0-1 0</inkml:trace>
  <inkml:trace contextRef="#ctx0" brushRef="#br1">20294 9714 8257,'-10'-16'360,"0"-3"201,3 5 0,3 0 123,4 3-385,0 0 1,4 5 233,3 3 1,3 2-107,0 1 1,6 1 42,2 2 1,2 3-131,1 5 1,1 4 124,3 3 1,-1 2-147,4 1 0,-3 1-50,3-1 1,-3 5-66,4 2 0,-7 3-143,-1 1 0,-1 0 27,-5 0 1,-5-3 111,-3 3 1,-4-6-174,0 6 1,-10-7 4,-4 0 0,-6-3-74,-1 0 1,-3-6-144,-4-2 0,1-2-146,-4-1 0,3-1-318,-3 1 1,5 0-646,2-1 1,4 0 150,7-3 0,0-1 75,3-3 1068,3-1 0,8 2 0,2-4 0</inkml:trace>
  <inkml:trace contextRef="#ctx0" brushRef="#br1">21050 10066 9474,'6'-28'2695,"4"2"-2646,1 5 1,5 8-723,9 2 1,2 7 1930,5-3 0,4 4-494,-1 0 1,1 1-1716,-4 2 1,-2 5 467,-1 2 0,-8 3-1097,-7 0 0,-7 6 604,-3 1 0,-13 4 457,-5 0 0,-11 5 519,-6 2 0,-5-2 0,-3-1 0,-2 1 155,2-1 1,2 0-214,2-4 1,6-4 3004,4-3-1360,3-2 508,10-6 0,13-3-777,17-6 1,12-3-265,9-5 0,2 0-650,2 1 0,3-2-352,0-2 1,0 3-941,-4 0 1,0 1 613,-3 3 0,-6 2 274,-5 1 0,-4 3 0,-2 1 0,-6 0 0,-7 0 0</inkml:trace>
  <inkml:trace contextRef="#ctx0" brushRef="#br1">22241 10140 8261,'-21'-5'0,"4"3"331,3-5 0,2 4-76,2 0 0,-1 1 229,0-2 1,1 3 54,-1-3 1,4 3 202,0 1 0,1-1 1027,-1-3-700,-3 3-406,9-4 0,-4 4 228,5-2 680,0 2-304,0-4-674,5 5 0,1 0-225,5 0 0,4 0-37,3 0 1,2-1-145,1-3 0,6 3 66,5-3 0,5 2-33,5-2 1,7 2-345,4-5 0,6 1 135,-26 3 1,2-1 0,2-1 0,1 1-232,4 0 1,1 0 0,1 0 0,1 0 138,1 0 0,0 1 1,-2 0-1,-2 0 0,-1 1 0,0 1 0,0 0 1,-1 0-63,3 0 0,0-1 0,-2 0 0,0-1-9,-1 1 0,-2 1 0,-1-1 0,-2 0-272,26 2 1,-3-1 402,-5-3 1,-5 3-97,-2-2 1,-11-2 494,-7 1 0,-6 0 1399,-4 0 222,2 3-855,-8-9 0,2 8-634,-7-5 22,-2 5-532,-5-3-5803,0 5 3366,0 5 0,-4 0 2437,1 6 0,-10 0 0,1-1 0</inkml:trace>
  <inkml:trace contextRef="#ctx0" brushRef="#br1">22890 8895 8572,'16'-42'1040,"0"4"0,-1 2-599,3 8 0,4-2-162,0 5 0,0 2 2252,-8 5-1789,-4 3 0,-6 8 323,-4 0 0,-1 5-426,-2 2 1,-8 6-111,-7 8 0,-8 4-248,-6 7 1,-1 3-86,-6 8 0,-3 3-259,19-16 1,0 0 0,-2 1 0,0 0 91,2 3 1,0 0-1,0 1 1,0 0-129,1 1 0,1-1 1,2 1-1,2 0 134,0-1 0,2 1 0,-7 24-358,12 0 0,12-5-7,16-9 1,10-9 21,18-8 0,4-4 98,7-7 1,-28-6 0,2-3-59,2-3 0,1-1 1,-1-1-1,1-1 198,1-3 0,0-1 0,-2-1 0,-1-2-12,1-1 0,-2-1 0,21-13 134,-13 2 0,-9 1 126,-16-2 0,-8 4 1112,-17 3 0,-12 3-804,-20 4 1,-4 5-883,-6 3 0,-8 2 177,1 1 1,30 0 0,0 2-1824,-23 5 2042,-1 0 0,2 13 0,3-2 0,3 2 0,2 1 0</inkml:trace>
  <inkml:trace contextRef="#ctx0" brushRef="#br2">2574 3820 8320,'-6'-5'-218,"-2"3"237,4-5 1,-4 4 769,1 0 1,1 2-221,-1 1 0,3 0-199,-3 0 1,4 3-352,-4 1 1,3 3 211,-3-4 40,5 6 188,-8-4 444,9 6-254,-4-5-49,5-1 635,0-5-1134,0-5 1,0-1 159,0-5 1,0 4-226,0 0 1,0-1 49,0-6 1,1 1-214,3-5 1,1 3 95,2-7 1,2 3-16,-2-5 0,-1 0 96,1-1 0,-1 2-23,1-6 1,3 2-25,-3-1 0,-1 2 47,1 4 0,-4 1 16,5 0 0,-6 1-13,1 2 1,2 3 114,-1 4 0,-1 0-15,-3 1-42,0 4-85,0 1 0,1 5 18,3 0-98,-3 0 1,5 0 110,-2 0 1,-2 0-123,5 0 0,0 1 92,4 3 1,-1-3-91,1 2 1,3-1 61,0-2 0,5 0-251,-1 0 0,2 0 28,1 0 1,4 0 16,0 0 1,3 0 163,-3 0 0,4 0-49,-5 0 0,6 0 160,-2 0 0,0 0-148,0 0 0,-3 0 75,3 0 0,-3 0-42,3 0 0,-3 0 106,4 0 1,-6-4-56,2 1 1,-1-1 3,0 4 0,-1 0-4,2 0 1,-3 0-21,-1 0 1,4 0-71,0 0 0,0 0 65,-4 0 1,0 1-142,1 3 0,3-3 75,-1 2 1,1-1-133,-4-2 0,1 0 178,-1 0 1,4 0-9,0 0 1,-1-2 119,-2-1 1,3-2-142,-1-2 1,-1-1 130,-2 4 1,-7-4-94,4 1 1,-5 1 625,-2-1-153,-1 5 83,-4-8-84,-1 9-215,-5-4-564,0 5 215,5 0-192,-4 0 205,4 0-327,-1 0 299,-3 5 1,8-3 163,-6 5 1,2-4-36,-1 0 188,1 3 1,6-3-70,0 4 1,-4-5-57,0 2 0,0-3 66,4-1 1,-1 3-60,1 1 0,-4-1 389,0-3-326,0 0 0,3 2 249,-3 1-319,2-2 0,-4 5-106,2-2 1,-1-3-221,-3 2 264,-1 3-68,7 0 1,-8 1 104,3 0 1,1-3-129,-2 3 1,2-3 63,-2 3 1,-1-4 218,1 4 0,-2-3 16,-1 3 1,1-3 171,3 3 0,-3-4-157,3 4 0,-3 0-65,-1 4 1,-1 0-82,-3-1 0,3 1 82,-3 0 0,0-1-128,0 1 0,-1 0 234,2-1-6,2 1 1,-4-1-34,5 1 1,-4 0 163,1-1 1,-1-3 30,4 1-24,0-1-1215,0 3 0,0-3 235,0 0 592,0-4 0,5 6 0,1-3 0</inkml:trace>
  <inkml:trace contextRef="#ctx0" brushRef="#br2">3361 3543 8472,'-6'-6'3944,"2"-3"-3218,4 8-442,0-4 0,-2 1 254,-1 1 44,2-1-355,-4-1 355,5 0-437,0-6 1,0 0 189,0 1-365,0-1 0,0-3-3,0 0 0,0-5 56,0 1 0,0-2-57,0-1 0,0-2 148,0-2 0,0 3-179,0-3 0,0-1 73,0 1 0,1-1-10,3 1 1,-3 3 30,2-3 1,-1 6-6,-2 1 1,3 4 1,1-3 1,-1 4 75,-3-2 60,0 4-91,5 0 0,-4 4 298,3 0-98,2 4 0,-4-1-461,5 4 0,-3 0 64,3 0 0,-4-2-53,4-1 0,-3 2 53,3-3 101,-5 3 1,4-3 231,-2 1-288,-3-1 537,4 4-209,-5-4-200,0 2-121,0-2 0,1 4-487,2 0 367,-1 0 1,3 0 136,-1 0 0,-2-4-24,5 1 1,-3-1 7,3 4 0,0 0 80,4 0 0,3 0-116,0 0 1,2 0 198,-2 0 1,1 0-67,3 0 0,1 0 10,-5 0 0,5 0-7,-1 0 1,2 0-28,1 0 0,-1 0 13,-2 0 0,5 0-17,-1 0 0,-2 0 15,-3 0 1,1 0-12,3 0 1,1 0 132,-1 0 0,-3-1-66,-1-3 0,-2 3 122,2-2 1,-4 1-89,2 2 1,-2 0-47,1 0 1,-2 0-35,2 0 1,1 0 49,-1 0 0,4 0-184,-4 0 1,5 0 173,-1 0 0,1 0-219,-2 0 0,4 0 21,-4 0 0,0 0 48,1 0 1,-4 0-153,3 0 191,-4 0 1,3 0 70,-6 0 1,-2 0-125,-1 0 211,-5 0 0,4 0-73,-3 0 333,-1 0-198,7 0-134,-3 0 0,5 0-111,-1 0 1,-3-1 118,0-2 0,1 1-197,2-1 1,-3 2 101,0 1 0,-3 0-37,3 0 1,-3 0 8,3 0 271,-5 0-169,7 0 1,-6 0 60,4 0 29,-5 0 0,4 0-64,-2 0-108,-3 0 0,5 0 95,-3 0 0,0 0-383,4 0 284,0 0 0,4 0 104,-1 0 1,-3 0-11,0 0 0,-3 0 1,3 0 1,-3 0 275,3 0-244,-5 0 1,4 0-181,-3 0 192,-1 0-292,2 0-353,-4 0 797,5 0-267,-4 0 305,4 0-112,-5 4 282,0-2 13,0 2-99,0-4-185,0 5 49,0-4-327,0 9 207,0-4 1,0 5-179,0 4 0,0-2 89,0 4 0,0 1-129,0 3 1,0 1 92,0-1 1,0 4-4,0 0 1,0 3 422,0-3 1,0 0-135,0-4 0,0 1-24,0 3 0,0-3-69,0-1 1,0-1 10,0-6 0,-1 1-10,-3 0 0,3-4 68,-2 4 0,1-7-8,2-1 0,0-3 245,0 3 27,0-5-162,0 7 176,0-7-137,0 2-224,0-4 138,5 0-618,-4 0-1461,4 0 963,-5 0 0,0 5 0,0 1 1</inkml:trace>
  <inkml:trace contextRef="#ctx0" brushRef="#br2">4074 2905 11459,'0'-7'-620,"0"0"1,-4 3 1165,1-3-309,-1 5 1,4-4-277,0 2 111,0 3 0,0-5 253,0 2 93,0 3-232,0-3 2613,0 4-2521,0-5 1,0 2-38,0-4 0,0 4-11,0-4 0,0 0-45,0-4 1,0 0-238,0 1 1,0-6-21,0-1 0,4-3 105,-1-2 1,2-4-63,-1-2 1,-2 1 77,5-2 1,-3 4 275,3-3 0,-5 4-203,2 0 1,-2 6-42,1 4 1,-1 2-315,1 1 201,3 1-159,0 4 1,5 1 113,-1 5 1,1 0-445,0 0 308,-1 0 0,1 0 96,-1 0 0,0 5 16,-3 2 1,1-1-11,-4 1 0,3-4 16,-4 4 0,2-3 157,-1 3 0,-3-3 64,2 3 0,0-5-9,0 2 0,0-3 158,4-1 0,-4 3-165,4 1 0,1-1 13,2-3 0,1 0-3,-1 0 0,1 0-21,0 0 0,-1 0 30,1 0 1,3 0-126,0 0 0,2 0-37,-2 0 1,-1 0 48,5 0 1,-1 0-51,5 0 1,-1 0 39,0 0 1,5 0-32,3 0 0,1 0-17,2 0 0,1-3-2,3-1 1,0 1 99,3 3 1,2-4-64,-6 1 0,0-4 136,-3 3 1,0-1-121,0 2 0,-5 2 134,-2-3 0,-6 2-100,-1-2 1,-2 3 56,2-3 0,-3 3-73,-4 1 1,0 0 12,-1 0 0,1 0 37,0 0 1,-4 0 63,0 0-122,0 0 0,4 0 20,-1 0 0,1 0-19,-1 0 0,1 0 19,0 0 1,1 0-63,2 0-24,-2 0 1,3 0-10,-4 0 1,-1-3 93,1-1-31,-5 1 152,-2 3-121,-4 0-37,-4 0 1,1 0 332,-4 0-377,5 0-72,-8 0 0,8 0-110,-5 0-351,5 0 189,-3 0 116,5 0 40,0 4 389,0-3-102,0 4 255,0-5 30,-5 0-138,4 0-108,-4 0 703,5 0-362,-4 0-73,2 0-113,-2 0-268,4 0-367,-5 0 204,4 0 104,-4 0 1421,5 0-1536,5 0 185,-4 0-410,4 0 662,-5 0-226,4 0 0,-1 0-56,4 0 1,1 0 22,6 0 1,-2 0 47,2 0 1,2 0-26,-2 0 0,4 0-19,-4 0 1,3 4-32,-2-1 1,0 4 159,-1-3 1,-2 3-153,2-3 0,-6 0-2,0 0 0,-1-3 32,3 3-21,1 2 0,0-5-38,-1 2 1,-3-2 61,0-1 0,0 0 3,4 0 0,0 0 28,-1 0 0,1 2-18,0 1 0,-4-2 47,0 3-122,0-3 152,4-1 2,-6 0 137,0 0 1577,-5 0-1673,-5 0 1,3 0 136,-5 0-93,5 0-386,-3 0-109,5 0 110,-5 0 0,4 5 5,-3 2 1,3-1 20,1 1 0,0 4 25,0 3 1,0 3 7,0-2 1,0 4-9,0-2 0,0 5-23,0 2 1,0-1 47,0 2 0,-1 1 56,-2-1 0,1 1 11,-1-2 0,2-5 9,1 3 0,0-5 1084,0 1 1,0-3-190,0-4 1,0-4 47,0 0 85,0-4-998,0 1-871,0-4 931,4 0-49,-2 0 1,2 10 0,-4 2 0</inkml:trace>
  <inkml:trace contextRef="#ctx0" brushRef="#br2">22890 10587 8321,'-38'-26'0,"6"5"0,7-1 0,6 7 649,2 8 0,-2 2-170,-6 5 1,-2 5 238,-5 2 0,1 7-78,3 4 0,3 2 81,7 1 1,4 1-181,7-1 0,3-3-138,8-1 0,4 0-52,10 1 1,2-3-79,12-4 1,0 3 126,10 0 0,-5 1-181,6-1 1,-4-1-10,0 5 0,-4 0 89,-7 3 1,-3 1 83,-7-1 1,-7 1 128,-8 3 1,-8-1-182,-5 4 1,-14-4 166,-8 1 1,-7-3-129,0-1 0,3-1-617,0-2 0,5-2-424,7-6 1,0-3-2231,10 0 1601,4-4 1,7 1-1019,6-4 0,3 0 2318,5 0 0,9-4 0,2-2 0</inkml:trace>
  <inkml:trace contextRef="#ctx0" brushRef="#br2">22624 10704 8270,'0'-15'712,"9"-2"-499,6-4 1,8-1 1064,6 1 0,7 0-25,7 0 0,10-4-719,-22 12 0,2 1 0,0-1 0,0 1-224,1 1 0,-1 1 0,-3 0 0,-2 0 153,18-8 0,-8 4-432,-6 7 1,-10 2 63,-7 5-2071,-8 0 1,-3 5 1975,-4 2 0,-4 7 0,-2 3 0</inkml:trace>
  <inkml:trace contextRef="#ctx0" brushRef="#br2">23517 10778 8230,'-33'-10'0,"0"4"0,12 2 6225,-3 8-3019,8 6-2095,-6 7 1,2 8 655,3 0 1,1 5-910,6 2 1,4 0-1588,2 4 1,12-2-46,7 1 1,8-5-360,6 2 1,3-10 768,3-4 1,2-4-120,2-10 0,1-5-151,-5-6 0,0-8 200,-7-2 1,-8-5 1223,-9-2 0,-5-4-559,-6-4 0,-8 1 913,-6-1 0,-3 0-1219,-12 0 0,4 3-1321,-3 1 1,4 8 1024,0-1 289,-4 6 0,6 5 1,-4 5-1</inkml:trace>
  <inkml:trace contextRef="#ctx0" brushRef="#br2">24315 9885 9149,'0'-16'1977,"1"3"-1511,3-4 0,2 7 1577,4-1 0,5 4-802,-1 0 1,6-1-467,1 4 1,0 1-617,4 3 1,-4 0-474,-3 0 1,1 5-1220,-5 2 0,0 3 937,-3 5 0,-5-2-1214,-2 4 0,-8 2 909,-3 6 0,-8-1 152,-7 4 1,0-3 556,-7 3 0,6-1 746,-2 2 1,4-4 327,3-8 1,4-1 3336,7-6-756,2-4 0,16-2-1801,6-8 1,9-2-729,10-4 1,5-4-374,5-1 1,0 2-1621,-3 6 0,-2 3 1059,-2 4 0,-3 0 0,-8 0 0,-3 0 0,-3 0 0</inkml:trace>
  <inkml:trace contextRef="#ctx0" brushRef="#br2">23560 12172 8269,'-32'-10'0,"5"0"0,2 3 0,7 4 1174,4 6 1,-1 9-782,1 9 0,-4 5 944,4 6 0,-1 5-717,5 2 1,4 2-473,2 2 1,8-2-55,3-2 1,7 1-207,4-4 1,8-7-589,6-7 1,2-7 439,9-8 1,-2-8 42,9-10 0,-2-9-236,2-8 0,-3-9 576,-4-5 1,-22 18 0,-1 0 22,0-2 0,-1-1 1,-3 1-1,-1-1 370,6-26 1,-9 1-222,-9 2 0,-12 6 298,-9 5 1,-7 14 56,-7 4 0,-3 12-180,-1 5 1,1 4-1357,3 4 1,5 3 204,2 7 0,7-1-1269,4 5 0,4 1 1950,2 5 0,0 2 0,5 3 0,-1-3 0</inkml:trace>
  <inkml:trace contextRef="#ctx0" brushRef="#br2">24166 12289 8313,'0'-6'1975,"5"-3"-61,1 8-1297,4-4 0,-2 9-1786,-1-1 646,0 5 0,2-2-167,-2 5 690,3 0 0,-9 4 0,4 1 0</inkml:trace>
  <inkml:trace contextRef="#ctx0" brushRef="#br2">24528 11853 8392,'0'-27'1790,"-4"6"2523,1 6-3201,-1 4 1,4 6 142,0 5 1,0 13-669,0 8 0,0 11-254,0 0 1,1 7-610,3 0 0,-2 2 304,5 2 0,-1 1-1535,1 2 0,3-1 224,-3 4 0,-1-3 110,1 4 0,-1-1 1173,1 0 0,2-6 0,-3-7 0</inkml:trace>
  <inkml:trace contextRef="#ctx0" brushRef="#br2">24815 11853 8392,'15'-21'0,"3"-1"188,7 1-217,7 9 0,2-1 3283,5 10 1,-3 0-1601,3 7 0,-5 8-698,1 9 1,-8 6-406,-5 9 1,-7 2-453,-8 4 1,-2 1-433,-5-1 1,-14 2 251,-8 2 1,-7-1 91,11-20 0,0 0 0,-13 17-181,-1-3 0,4-7 391,7-11 0,9-8-144,5-2 1,7-8-1169,7-3 0,15-6 89,13-9 0,16-1-131,-21 5 0,0 1 1133,1 1 0,1 1 0,2-2 0,0 0 0,-2 2 0,0-1 0</inkml:trace>
  <inkml:trace contextRef="#ctx0" brushRef="#br2">22358 12747 8306,'0'-21'0,"1"-5"0,3-3 2086,16-2-2193,18-1 0,-12 15 0,2-1 2419,3 0 1,2 1-1544,1-2 1,0 2-1,-2 3 1,-1 2-593,-1 1 0,0 1 1,23-6-1062,-10 9 1,0 3-647,-1 4 1,-4 1 1005,-3 2 0,-12 8-3246,-9 7 3770,-7 11 0,-6 1 0,-4 9 0,-6 0 0</inkml:trace>
  <inkml:trace contextRef="#ctx0" brushRef="#br2">22922 12683 8306,'-22'27'154,"1"-1"1,0 0 0,1-1 289,0-2 1,1 0 0,-15 20 1747,9-15-331,9-4 0,13-18-132,6-3 0,17-8-904,12-5 0,13-6-418,8-5 0,-24 11 1,0 0-656,3 1 1,0 0-1,4-3 1,1-1-1,1 2 1,0 0 0</inkml:trace>
  <inkml:trace contextRef="#ctx0" brushRef="#br2">2595 10395 8252,'0'-7'-292,"0"0"0,0 4-1101,0-4 1246,0 4 0,0-3 50,0 3-32,0 2 129,0-4 0,0 5 0,5-5 0,1-1 0</inkml:trace>
  <inkml:trace contextRef="#ctx0" brushRef="#br2">2691 10363 8298,'-11'0'-987,"4"0"487,0 0 491,5 0 91,-3 0 43,0-4 24,4 3-35,-4-9 0,5 8 25,0-5 280,0 4-293,0-6 1,-3 6 18,-1-4 0,1 4 199,3-4-173,0 4 0,-4-6 85,1 2 1,-1 1-60,4-1 0,0 3 85,0-3 1,0 4-121,0-5 0,0 5 35,0-4 1,0 3 67,0-3 0,0 4 689,0-4-548,0-1-242,0-2 11,0-1 1,1 4 32,3 0 0,-2 3-86,5-3 1,-3 5 51,3-2 0,-3 3-26,3 1 71,0 0-199,3 0 0,-3 1 56,1 3 0,-6 2-187,1 5 1,0-1 79,0 1 0,-1-1 98,1 1 1,-2 0-124,-1-1 1,0 5 86,0-1 0,-3 1-31,-1-1 0,-1-2-11,2 2 1,2 2 0,-3-2 1,-1 0 21,2-3 0,-1-1-4,4 1 1,-3 3 53,-1 0 0,1-2-44,3-1 1,-4-6 168,1 5-162,-1-2 0,4 3 327,0 0-82,-5-5-54,4-2 90,-4-4 618,5 0-1031,0-4 153,0 2 1,0-3-224,0 1 73,5 3-32,-4-4 1,5 5 46,-2 0-50,-3-5 96,8 4 0,-3-5 22,5 3 1,0 2 30,-1-3 1,1 3-34,0 1 0,-1-4 46,1 1 0,-1-1-36,1 4 1,3 0 3,0 0 0,1 0 3,-5 0 1,1 0 3,0 0 0,3 0-45,0 0 1,0 0 35,-3 0 0,1 0-63,2 0 1,-1 0 47,4 0 1,-2 0 37,2 0 1,0 0-36,1 0 0,3 0-2,0 0 0,0 0-11,4 0 1,-2 0 16,-2 0 0,2 1 10,1 3 0,-1-3-11,2 3 0,-6-3 73,-2-1 0,-3 0-68,4 0 1,-4 0 163,4 0 0,-5-1-97,1-3 1,3 3 17,1-3 1,0 2-38,0-2 1,2 3 15,-2-2 0,2 2 1,1 1 0,1-4-7,-1 0 1,0 1-83,0 3 1,0 0 35,-4 0 1,6 0-13,-6 0 0,6-1 25,-5-3 1,-2 3 0,2-3 0,0 3 12,3 1 0,-3-3 0,-1-1 1,-2 1 142,2 3 0,0 0-142,1 0 1,-3 0 126,-4 0 1,3-4-93,0 1 0,0-1-85,-3 4 0,3 0 83,0 0 0,1 0 4,0 0 1,0 0-74,3 0 0,-3 0-44,-4 0 312,4 0-233,2 0 0,-4 0 654,-3 0-164,-6 0 135,1 0-440,-5 0 0,-4-1 3,0-3-194,-4 3-638,2-8 30,-4 7 439,-1-7 0,4 8-229,0-3 77,4-2 295,-6 5 0,7-7-29,-5 4 0,4 0 18,0 0 1,-2 2 53,1-5 0,1 3 45,3-3-66,-5 0 1,4-4-31,-3 1 65,3-1 1,1 0 6,0 1 1,0 3 274,0-1 1,0 5-88,0-4 0,0 3 169,0-3-409,0 5 117,0-3 0,-1 5-306,-3 0 261,3 0-474,-3 0-302,4 0-14,0 5-307,0-4-121,0 8-451,0-7-2153,0 7 3747,0-3 0,0 5 0,0-1 0</inkml:trace>
  <inkml:trace contextRef="#ctx0" brushRef="#br2">3287 10619 8331,'0'-11'-306,"0"1"-341,0-1 1170,0 0 1,0 1-60,0-1 0,3 4 591,1 0-374,-1 0-197,2-4 1,-4 4 570,3 0-544,2 4 1,-4-1 57,5 4-303,-4 0 0,2 0-30,-1 0 0,-3 1 23,3 2 1,-3 0-107,-1 4 0,3-4 20,1 5 1,0-1-5,-4 3 0,0 1-17,0 0 1,0-1-214,0 1 1,0 3-12,0 0 1,0 0 159,0-3 0,-2 1-80,-1 2 0,2-2 97,-3 2 1,-1-2-169,2-1 1,-2-1 120,2 1 0,1-1-22,-1 1 0,0 0 33,0-1 29,2 1-51,-4 0 1,5-4 18,0 0-27,5-5 0,1 3 537,4-5-552,1 0 1,0-1 50,-1-3 1,1 3-184,-1-2 0,-2-2 27,-1 1 0,0 0-119,3 0 0,1 3 152,0-3 1,-1-1-32,1 2 1,3-2-1,0 2 1,5 0 25,-1-4 0,7 4-94,3-4 1,4 4 80,3 0 0,0-2-5,4 1 0,0-3-19,3 4 1,1-4-3,-1 3 1,-4-1-8,-2 2 0,-2 2 17,1-3 0,-6 3 102,-1 1 0,-1-4-90,-2 1 0,0-1 35,-4 4 0,2 0 35,1 0 1,-1 0 5,2 0 1,2 0-32,1 0 1,2 0 6,-2 0 1,3 0 111,-3 0 1,-1 1-117,2 3 1,-6-3 111,2 3 1,-7-3-84,-4-1 0,-2 0 656,-1 0-269,-5 0 0,-3-4 55,-6 1 0,-3-5-234,-5 0 1,0 3-204,1-3 0,-1 1 7,0-3 1,2-2 117,2-2 0,-1 1-577,4-5 1,1 0 235,3-3 0,0 2-85,0-2 1,0 5 141,0-5 0,3 7 256,1 0 1,3-2-129,-4 2 0,1 0 190,-4 3 0,3 4 168,1 0 1,-1 4 119,-3-4-253,0 4 1,-1-2-41,-2 5 1,0 0-108,-4 0 1,4 0-58,-4 0-417,4 0 188,-6 5 1,8 1-258,-3 5 0,3-1-3522,1 1 4006,0 4 0,0 2 0,0 4 0</inkml:trace>
  <inkml:trace contextRef="#ctx0" brushRef="#br2">4106 10874 8438,'0'-6'0,"0"2"-746,0-1 630,-5-1 1,4-1 525,-3 0 0,2 3-37,-2-3 1,3 4-159,-2-5 0,1 5 199,2-4 47,-4 4-18,3-6 19,-4 3 12,0 0-42,4-3-103,-4 7-11,5-7-47,-5 8 20,4-4-31,-3 0 74,4 4 2,0-4 391,0 5-248,0-4-169,0 3 31,0-4-21,0 5-42,4 5-289,-3 0 1,4 6 85,-5 0 1,1-1 58,3 1 0,-3 1-159,3 2 0,-3-2 129,-1 2 0,3-2-80,1-1 1,-1 3-9,-3 0 1,0 4-14,0-4 0,0 0 51,0-3 0,0 0 43,0 4-72,0-4 62,0 5 447,0-6-272,0-4 227,0-1-222,0-5-87,0-5 24,0 4-6,0-8-269,0 3 1,2 0 151,1 2-226,-2-2 0,8 4 22,-6-5 0,2 5-100,-2-2 0,0 3 61,4 1 0,-4 0 62,5 0 0,-5-4 13,4 1 37,0-1 1,4 4 115,0 0 1,-4 0-124,0 0 1,0 0 90,3 0 0,-2 0-56,-1 0 0,1 0-56,6 0 0,-2 0 49,2 0 1,1 0-5,0 0 0,0 0-38,-1 0 1,2 0-10,1 0 0,3 0 89,-2 0 0,-1 0-63,0 0 1,0 0 112,1 0 0,1 0-89,-5 0 0,5-3 161,-2-1 1,2 1-95,-1 3 0,2 0 11,-2 0 0,2 0-2,1 0 1,4-2 1,0-1 0,0 2 134,-4-3 1,0 2-137,0-2 1,1 3 112,-1-2 0,0 0-96,1 0 1,-5 1-30,1-1 0,-4 2 32,4 1 1,-5 0-76,1 0 1,-2 0-9,-1 0-21,4 0 0,-3 0-117,2 0 165,-2 0 0,-2 0-5,1 0-8,0 0 1,-4 0 334,0 0-26,0 0-65,-1-5-116,3 4-59,-8-9 1,8 8-178,-6-5 0,2 5 139,-1-2-283,1-2 215,6 0 0,-1-1-6,-3 0 0,1 3 91,-5-3 148,1 5 0,-4-7-130,0 1 0,0 3 37,0-3 1,0 1-327,0-3 0,0-1 113,0 0 1,0-3-179,0 0 1,-4-1 79,1 0 1,-1 4 77,4-4 1,0 2 68,0-1 0,-1 6 182,-2-3 0,1 3-32,-1-3 629,2 1-214,1-1 0,-1 2 156,-3 2-53,3 2-118,-4 5-350,0 0 97,4 0-405,-4 0-86,5 0-1313,0 5 25,0-4 0,0 8 337,0-2 1209,0-2 0,0 9 0,0-2 0</inkml:trace>
  <inkml:trace contextRef="#ctx0" brushRef="#br2">4723 11108 6874,'-5'-6'129,"4"0"145,-3 3-118,3 2 4,1-4 39,0 0 0,0 3 526,0-5-102,0 4 36,0-6 138,0 3-75,0-5 140,0 1-202,5-1 42,-4 0-406,8 1 0,-6 0-34,4 3 0,-4 3 154,4 4-109,-4-5 1,3 4-117,-3-3 0,-2 4 67,3 4 0,-3 2-109,-1 4 0,0 2-27,0 2 1,0-2 30,0 2 1,0 2-6,0-2 1,-1 4-176,-3-4 1,3 0 57,-2-3 1,2-1-187,1 1 43,0 4 141,0-3 44,0 3 1,1-9-20,2-2 0,0-3-22,4-1-11,0 0 1,3 0 7,1 0 18,0-5 0,-1 1 5,1-4 1,0 0 28,-1 5 1,2-4-37,2 3 0,-2-1-30,2 2 0,3 0 26,1-4 0,2 4-148,1-4 0,1 3 96,3-3 0,4 3-127,6-3 0,0 5 14,8-2 0,-2 0-127,9 0 1,0-3 241,3 4 1,0-1-277,0 4 0,-1-4 232,-2 1 1,4-2 61,-4 2 0,3 0 11,-7-4 0,5 4 17,-1-5 1,-3 5 4,-1-4 1,1 4 9,-1 0 0,0-2-112,-3 2 1,-5-4 223,-3 3 0,-3-1-89,-4 2 0,-2 2 116,-4-3 0,-7 2 67,-4-2 1,-4 3 298,-4-3-67,-1 3 0,1-2-31,-6-1 0,0-1-235,-4 2 0,1 0-408,-1-4 0,-2 1-232,2-1 1,1-2 261,-1 2 0,4-3-84,0 0 1,-2 3-11,1 0 0,1-1-145,3-2 0,0-1 110,0 1 0,1-1 132,3 0 0,-3-3 311,2 0 1,-2-5-90,-1 1 1,0 3 100,0 1 1,0-2-36,0 2 0,-3 0 1004,-1 3-790,-4 1 0,2 0-50,-4 3 0,0 1-280,3 3-286,-2 1 1,4-1-164,-2 6 1,2 3-621,5 5 0,1-3-115,3 3 1,2-3 423,4 6 0,4 3 739,1 1 0,-1 2 0,-4 1 0</inkml:trace>
  <inkml:trace contextRef="#ctx0" brushRef="#br2">5765 11183 8518,'-7'0'-1681,"0"0"861,4 0 717,-6 0 1,7 0 116,-5 0-23,4 0 7,-2 0-10,5 0 6,-4 0-1,3 0 6,-9 0 19,4 0 0,-4 0-17,-1 0 1,4 0 27,0 0 0,3 1 65,-3 2 13,5-1 65,-8 2 322,9-4 290,-4 0-491,5-4 1,2 2 545,1-1-118,-2-3-171,9 0 0,-8-3 571,5 2-164,-4-3-593,6 4 0,-8-1 363,3 0-454,2 5 0,-5-4 16,2 2 1,0 3 102,0-3 142,-2 3-230,4 1 175,-5 0-444,5 0 0,-4 5 23,3 2 1,-3 3-108,-1 0 0,0 2-76,0 2 0,3-2 114,1 2 1,-1 2-17,-3-2 0,0 3 85,0-2 0,0 0-175,0-1 0,4-2 152,0 2-35,-1-2 0,-2-2 143,3-3 38,-3-3 1,8-4-107,-1 0 1,-3 0-15,3 0 1,-1-4 28,3-3 1,-3 1-14,0-1 0,2 1 10,5-2 1,-2-1 4,2 2 1,-2 1-6,-2-1 1,2 1-55,2-1 0,3-1-6,4 4 1,0-1-41,1 2 0,0 2 76,3-3 0,0 2-283,7-2 0,-3 3 72,7-3 0,-2 3-73,1 1 0,3 0 13,5 0 1,-4 0 98,0 0 1,-4 0 104,4 0 1,0 0 5,4 0 0,-7 0 13,-4 0 1,-1 0-71,-6 0 0,0 0 172,-4 0 0,-1 0-119,-2 0 0,-3 0 75,-4 0 1,-1 0 94,1 0-72,0 0 1,1 0-92,2 0 1,-2 0 1,2 0 0,1-3-76,-1-1 1,4 1 96,-4 3 0,4-2-155,-4-1 1,4 2 129,-4-3 1,-3 2 177,-4-2 1,-4 2 44,4-5 0,-4 3 211,0-3 1,-5 0-343,-2-4 1,-7-3-216,0 0 1,-2-5-15,2 1 0,-3-2 129,0-1 0,0 0-357,3-1 0,2 1 151,2 0 1,-2 1 27,6 2 181,-6-2 1,8 8 351,-2-2-442,2 7 330,1-3-211,0 9-146,0-3 181,0 13-725,0-2 0,-4 8-465,0-4 0,1-4 1128,3 0 0,0 5 0,0 5 0</inkml:trace>
  <inkml:trace contextRef="#ctx0" brushRef="#br2">6541 11459 8306,'-4'-10'0,"3"-1"-418,-3 0 0,-1 1 274,2-1 1,-2-3 668,1 0 0,3-4 11,-2 4 1,2 0-195,1 3 1,0-3 27,0 0 1,0-1 129,0 5 1,0 3 743,0 0-338,4 4-501,-3-6-98,4 8 1,-5-3 0,0 8 0,0-2-126,0 5 1,0-3 15,0 3 1,-1 0 26,-3 3 1,3-2-113,-2-1 1,-2 0-104,1 3 1,1 1 92,3 0 1,0 3-169,0 0 1,-1 0 73,-3-3 1,3 0-31,-3-1 1,3 1-23,1-1 1,0 1-192,0 0 219,0-1 0,1 0-13,3-3 39,2-2 0,6-5 1,2 0 1,-2 0-3,2 0 0,-1-2 13,1-1 1,-2 1-24,2-6 0,1 3-7,0-3 1,-1-1 1,-4 4 172,1-2-74,0-2 0,-1 6-108,1-4 0,0 5 41,-1-2 1,1 0-167,0 0 0,0 1 106,4 3 0,-2 0-91,4 0 1,-3 0 30,4 0 0,-1 0-76,0 0 0,4 0 93,-4 0 1,0 0-22,1 0 0,-2 0 147,2 0 1,2 1-72,-2 2 0,-2-2 48,2 3 0,3-3-61,4-1 0,3 0 91,-3 0 1,5 0-111,-2 0 0,3-1-4,1-3 0,3 2 62,1-5 1,0 3-11,0-3 1,-3 5 42,2-2 1,2 2-61,-2-1 1,0 1 42,-7-1 1,2 0-36,-6 0 0,1 2 174,-4-3 1,-4 2-49,-3-2 1,-2 3 56,-1-2 0,3 0-100,0 0 1,5 0 10,-1-4 0,3 5-104,4-2 1,-2 0 51,6 0 1,-1-1-43,4 2 1,-4 1 59,1-1 0,-6-2-132,2 2 0,-7-4 247,-4 3 0,-7-1 228,-3 2 1,-3-3-195,-1-5 0,-5 4 128,-2 0 1,-7 0-358,-4-4 1,-1 1 113,2-1 0,-4 0-177,4 1 1,0 3 104,-1 0 0,5 1-339,-1-1 1,2-2-122,2 6 154,-1-6 0,2 7 254,2-5 25,2 5 86,5-8 0,0 8-68,0-5 1,0 3 379,0-3 1,0 4 276,0-5 112,5 6-683,-4-7-703,8 7-208,-8-2 0,3 4-995,-8 0 0,3 4 1822,-2 4 0,-3 6 0,0 2 0</inkml:trace>
  <inkml:trace contextRef="#ctx0" brushRef="#br2">9147 10342 12972,'-6'-6'-441,"-3"-3"1,3 3-1</inkml:trace>
  <inkml:trace contextRef="#ctx0" brushRef="#br2">10200 10310 12237,'0'-6'-2903,"0"2"2633,0 4 0,-4-5 0,-2-1 0</inkml:trace>
  <inkml:trace contextRef="#ctx0" brushRef="#br2">10668 10321 13303,'-5'-11'-1576,"-5"1"1268,4-1-9,0 5 1532,2 1-200,4 5-754,0 0-355,0 5 0,0-3-276,0 6 0,0-5 275,0 4 60,0 0 0,0 0 24,0 0 1,0-3-165,0 3 115,0-5-80,0 3 0,0-4 422,0 3-356,0-3-527,0 4-590,0-5 685,4 0 446,-3 0 1,4 1 144,-5 3 1,5-3 0,1 3 0</inkml:trace>
  <inkml:trace contextRef="#ctx0" brushRef="#br2">21943 10693 8270,'-9'-15'1307,"-2"2"-980,-7-5 0,3 5 570,4-1 0,5 2 540,3 2 71,2 4-1113,1 1 1,0 7-157,0 5 0,4 2 353,3 8 1,-1 6-155,1 5 0,-1 4 26,1 4 1,2 1-110,-6 6 1,1 1-66,-4 2 0,3-2-208,1 2 1,-2-3 180,-5 0 1,0 2-80,-4-3 0,1-5-139,-1-9 0,-1-7-627,4 0 359,-4-7-1048,7-3 0,-3-7 626,8-4 1,2-4-488,5-3 0,4-3-109,3-1 1,2 0 1240,1-4 0,5-1 0,1-5 0</inkml:trace>
  <inkml:trace contextRef="#ctx0" brushRef="#br2">22677 10470 8139,'-5'-37'0,"4"9"633,-2-1-330,1 6 1,2 5 2029,0 0-1083,0 5 502,0-2-1185,0 9 1,0 3 400,0 6-645,0 3 0,0 8-17,0 0 0,-5 5-128,-6-1 1,-4 7-118,-7 3 1,-3 4-132,1 4 1,-6 1-77,2 6 1,-2-2 182,2-2 0,-2 3-102,5-3 0,5-4-132,6-3 0,7-5 14,4-5 0,7-2 135,7-3 0,9-6 168,8-7 1,8-3 187,3-1 1,7-5 82,4-2 0,5-6-452,2-1 0,-28 5 1,0-1 224,27-8 1,0-2-42,-26 9 0,0 1 0,23-7-264,-3 3 1,-4-1-30,-10 0 0,-4 2-504,-4 6 0,-10-2 155,-4 2 1,-4 1-1322,-6-1-1061,0 4 1418,-4-6 490,0 3 154,0-5 839,-5 1 0,-6-1 0,-5 1 0</inkml:trace>
  <inkml:trace contextRef="#ctx0" brushRef="#br2">23103 10470 8154,'-8'-20'0,"1"2"0,5-2 137,-2 2 0,4-2-70,4-1 1,2 0 1399,5-1 0,-1 2-289,1 2 1,-1-1 1179,1 5-773,0 0 485,-1 8-1570,-4 1 0,-1 11-206,-5 5 0,-5 6 29,-2 7 0,-6 8-63,-1 7 0,-5 7-204,1 4 0,2 2-311,-2 1 1,2 5 173,7-28 1,0 1-1,-7 26 126,6 0 0,0-4-71,3-3 1,3-3 95,4-4 1,0-10-29,0-5 0,4-5 236,3-5 0,-2-7 190,-1-3 101,2-6-644,-5 3-586,3-5-512,-4 0-744,5 0 0,-4 4-1581,3 3 3498,-3 3 0,-1 1 0,0-1 0</inkml:trace>
  <inkml:trace contextRef="#ctx0" brushRef="#br2">9594 10449 12233,'-6'0'-1957,"0"-4"1427,3 0 1,0 1-46,-4 3 931,5-5-433,-3 4 0,5-5-21,0 3 105,0 1 0,0-4-193,0 3 276,5 2 267,-4-9 0,4 8 313,-5-5-448,0 0 95,0-4-114,-5 0 0,4 4-68,-3 0 1,2 5 80,-1-2 0,1 2 306,-1-2 110,2 3-70,1-3-6,-5 4-20,4 0 1,-4 1-97,5 2 0,0 3-194,0 5 1,0-1-137,0 1 0,0 1-108,0 2 0,0-1-114,0 5 0,0-4 87,0 4 1,5-5 88,2 1 1,0 1-127,4-1 1,-2 1-12,9-5 0,1-3 236,5 1 0,8-6 35,7 1 1,9-1-9,5-2 1,5-2-292,-27 1 0,2-1 0,1 0 0,1-1 199,2 0 1,1-1 0,-3 1 0,1 1-97,1 2 1,0 0 0,-3 0 0,-1 0 56,1 0 1,0 0-1,-1 0 1,0 0 14,1 0 0,-1 0 0,28 0-71,-1 0 1,-6 0-129,-4 0 1,-3 0 80,-4 0 0,-7 0 38,-4 0 0,-5-1 5,-5-2 309,-6 1 437,-5-7-416,-6 3 1,-7-1 129,-1 0 1,-2 3-400,-2-3 0,-2 4 145,2-4 0,-3-1-401,-1-2 0,1-1 61,-1 1 0,4-5-137,0 1 0,0-1 202,-4 1 0,4 2 25,0-2 1,4 2 241,-5 1 0,3 1-201,-3-1 1,0 4-645,5 0 0,-2 6 645,1 1 1,3 9 0,-4 8 0</inkml:trace>
  <inkml:trace contextRef="#ctx0" brushRef="#br2">862 10087 8202,'-11'-5'0,"0"3"0,1-5-66,-1 4 133,5-1 1,0 4 224,3 0-1132,1 0 605,-2 0 1,4 1-321,0 2 374,-5-2 1,3 8 107,-5-6 1,3 4 31,-3-3 478,0 4 1,-4-7 36,1 3 439,-1-3-386,0-1-170,1 0 85,4 0-54,1 0-125,5 0 0,1-3 45,3-1 1,2-1-101,4 2 1,4 2-38,1-3 1,4 2-248,-2-2 1,3 3 114,2-3 1,2 3-373,1 1 1,4 0 135,-5 0 0,6 0-19,-2 0 1,3 0 24,1 0 0,0-1-44,0-3 1,0 2 405,0-5 0,0 3-122,-1-3 0,-3 1 357,-4-1 0,-1-1-156,-2 5 1,0-2-94,1 1 0,-2 3-50,-2-2 0,2 1 13,-3 2 1,1 0 78,3 0 1,-5 0-45,5 0 1,-2-3 199,2-1 1,-3-1-101,0 2 1,-4 1 330,4-6 1,-5 5-153,1-4 1,1 3 57,-1-3 0,4 5-245,-4-2 0,5 3-180,-1 1 0,-2 0-220,2 0 0,-1 1-586,0 3 1,0 1-660,-3 2 1,-1 1 659,5-5 0,-2 5-730,2-5 0,1 4 1468,-5-3 0,5 4 0,-2-2 0</inkml:trace>
  <inkml:trace contextRef="#ctx0" brushRef="#br2">11275 10204 8310,'-11'-27'0,"5"2"346,3 7 1,1 3 1430,2 4-1286,5 0 1,1 6-179,5 1 0,3 3-283,0 1 0,6 5 111,1 2 0,5 1-647,6-1 0,6 2 172,5-1 0,4-4-16,6 0 0,5-3 88,2-1 0,-28 0 0,0 0 308,2 0 1,0 0 0,-4-2 0,0 0 205,0 1 1,0-1-1,26-3-56,-3 2 0,-5 1 138,-2-1 1,-8 2 11,-6 1 1,-6 3 545,-8 1 1,1 3-260,-5-4 0,-3 1-165,-4-4 1,0 0-208,3 0 0,2 0 285,2 0 1,3-5-520,4-2 0,5-3-208,3-5 1,2 2-184,5-4 1,-2 5 212,5 1 0,-8 5-2418,1 6 2569,-7 0 0,5 10 0,-2 2 0</inkml:trace>
  <inkml:trace contextRef="#ctx0" brushRef="#br2">23624 12385 8256,'6'-15'0,"9"2"558,3-5-216,11 0 1,15-2-677,9 2 1,-22 8 0,1 0 582,3 1 0,1 1 1,0-2-1,1-1-81,0 1 0,0-1 0,-2 3 0,0 0-42,-1 0 0,0 1 0,0 2 1,1 0-123,1 1 0,-1 1 0,1-2 0,0 1 39,0 2 1,-1 1 0,-1-1-1,-2 0-320,25 2 0,-6 0-53,-12 0 0,-10 5-63,-11 2 0,-11 4 137,-17 3 1,-12 3-54,-20 4 0,-9 5 235,18-12 1,-1 0-1,-1 0 1,-1-2-253,-3 1 0,0-1 0,-2 0 1,0 0 627,-3 0 0,0 1 0,3-3 1,0 1-163,0-1 1,0 1 0,3 0-1,0-2 301,0-1 0,1-2 1,2 1-1,0-1 43,1-2 0,1-1 1,-20 2 685,10-5 0,20-5-691,16-2 1,11-3-82,11-4 1,13 1-659,18-5 0,10 0 265,-22 8 1,2-1 0,3 0 0,0-1-480,7 0 1,1-1-1,-2 4 1,2 0 430,2-2 0,1 0 0,1 2 1,1 1-100,1-1 1,0 0-1,2 1 1,1 0-28,3 3 0,-1 0 0,-4 1 0,-2 2-4,-4 0 0,-1 0 0,-6 2 1,-3-1-95,23 1 1,-19 0 387,-17 0 1,-18 1-176,-14 3 1,-14 2-66,-15 4 0,-9 2 184,16-5 1,-2 0 0,-3 0 0,-2-1-299,-4 3 1,-1 0 0,-1-2 0,0-1 376,0 1 0,-1 0 0,-1 1 0,0 0 13,-2-1 1,0 0-1,3 0 1,0 0 19,-2-1 0,1-1 0,4-2 1,1 1 1,5 0 1,1-1-1,-24-1 3,15 2 1,14-4-107,14-4 1,9-2 720,13-4 1,9 3-1169,15 0 1,10-4 264,7-3 0,-20 4 0,0 1-217,2 0 1,2 0 0,3-1-1,1 0 242,4-1 1,0 1-1,-1-1 1,0 0 59,1 1 0,0-1 1,-3 1-1,0 0-23,2 1 0,-2 0 1,-2 0-1,-1-1-15,0 3 0,-2 0 0,12-3-435,-13 3 0,-21 4 178,-18 0 0,-16 3-77,-23 3 1,-14 0 248,24 0 0,-2 1 1,-1-3-1,-1 1-31,-2 2 0,-1-1 0,-1-1 0,0-1 216,-2 0 0,0 1 0,2-1 1,1-1 37,-4 1 1,1-2 0,7-1-1,0-2 57,3 0 1,2-2 0,3 0 0,1 0 983,-23-12 1,20 4-266,15-4 0,12 6 194,13 2 1,16-1-1108,16 4 1,18-2 102,-23 3 0,3 1 1,3 1-1,2 1-811,4-1 1,0 1-1,6-1 1,0 1 361,3-3 0,0 1 1,-2 2-1,0 0 404,-2 1 0,0 1 0,-1 0 0,0 0 0,-1 1 0,1 0 0,1 0 0</inkml:trace>
  <inkml:trace contextRef="#ctx0" brushRef="#br2">22624 10459 8085,'-6'-15'0,"1"-1"-780,5-1 1,0 1 477,0 6 1,0-1 364,0 0 24,0 1 392,0-1 780,0 1-553,-4-1 19,2 0 1,-2 4-249,4 0 1,0 4 490,0-5-725,0 6 0,1-3-162,2 5 0,-1 2 155,1 1 1,-1 4-1,2 7 1,-3 3-47,3 4 0,-8 5 48,-3 3 1,-2 6-122,-2 4 0,-4 0 20,-3 4 1,3-7-156,0 7 1,0-7 212,1 3 0,0-3 6,3 3 0,2-6-89,1-1 0,4 0-140,4-4 0,0-2-37,0-1 1,1-2 101,2-2 0,0-5-98,4-1 0,-4-4 92,5 0 420,-6-5-330,7-1 0,-6-10 143,4-2 0,-1-7-182,1-4 0,2-2 24,-2-1 1,6-1-369,2 1 1,-1 1 135,-4 2 1,5-1-184,-1 5 1,0-1 121,-3 1 1,-1 5 31,1-1 1,1 6 86,2 1 0,-1 1 69,5 2 1,4 0-56,6 0 1,3 0 166,1 0 1,5 4-199,2-1 0,6 1 87,1-4 0,0 0-226,-4 0 0,1-1 67,-1-3 1,-4 0 34,-2-4 0,-4-1 23,-4 2 1,-7 1-137,-7-1 169,-7 4 1,-3-1 149,-8 4 1,-1 1-1150,-6 2 1,-1 1 483,-2 7 0,-4-2 581,-7 9 0,-2 0 0,-5 3 0</inkml:trace>
  <inkml:trace contextRef="#ctx0" brushRef="#br2">23103 10502 8118,'-5'-37'0,"4"9"204,-3-1 0,3 6 309,1 1 1,3 2 642,1 3 0,0-2 138,-4 5-256,0-1 1,1 9 145,2 3-882,-2 2 0,4 5 99,-5 4 1,1 9 191,3 5 1,-3 7-228,3 3 0,2 6-42,1 8 1,-1 6-650,1 5 0,-6-25 0,1 1 342,2-1 1,-1 0 0,-1 1 0,0 1-150,1 0 1,1-1 0,-2 2 0,-1 0 59,3 2 1,0 1 0,-3-5 0,0 0-18,1-1 0,-1 0 1,1 23-102,-2-2 1,0-5 168,0-9 0,-4-7-5,1-8 0,-6-2 64,2-5 1,1-2-682,-1-8 286,5-3-23,-3-4 1,6-1-376,3-2 0,2-3-1937,4-5 2692,6-4 0,0-2 0,6-4 0</inkml:trace>
  <inkml:trace contextRef="#ctx0" brushRef="#br2">23571 10736 8169,'0'-27'0,"0"2"2078,0 7-847,0-2 221,0 13-831,0-3 0,-2 16 5,-1 5 1,-4 7-218,-7 10 1,2 2-98,-2 9 0,2 0-301,1 3 0,4 2-43,0 2 0,6-3-6,1-1 0,6 2 94,8-9 1,8 1-541,10-15 1,6-3 130,8-11 0,4-8 152,6-10 0,-26 0 1,-2-3-44,3-2 0,-1-3 0,-1-1 0,-2-1 200,-1-2 1,-2-1-1,-3 1 1,-2-2 159,10-28 1,-13 0-53,-12-1 1,-14 6 650,-8 2 0,-16 8-287,-12 6 0,-9 14-170,25 13 1,-1 3-259,0 3 0,0 1 0,-1 0 0,1 0 0,-2 2 0,-1-1 0,-2 0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7253 3238 8051,'6'-11'0,"2"-2"-29,0-3 0,3 2 134,-6 0 126,6 2 336,-9-8-59,11 5-51,-5-5 0,1 4 231,1-3-457,-1-4 524,-1 7-407,5-4 0,-11 5 6,2 1 1,-2 0 525,-2-1-503,0 1 205,-6 0-278,-2 6 1,-7-3 131,1 6 136,-7 0-436,5-1 0,-11 4-107,3-3 23,4 4 0,-7 1 32,3 0 1,-8 1 87,-2 4 1,1 8-324,4 6 1,-4 7 125,-1-3 0,-4 9-181,5 2 0,-5 5 49,4 0 1,5 4 131,6 4 1,2 0 201,2 5 0,1-1-95,13 2 0,1 4-72,4 0 0,3-4-74,6 4 0,7-8-125,13 4 1,1-5 89,4 4 0,2-7-266,7-2 1,0-2 118,0-7 1,2-1-352,3-4 0,-5-7 190,0-3 0,-2-5 101,-7-4 1,4-5 431,-5-10 1,5-5-147,-4-9 0,-1-5 691,-4-9 0,1-5-371,4-10 1,-6-1 379,1-4 1,-2-7-410,-8 2 1,5-8 277,-5-1 1,-1-3-363,-9-2 0,-2-6 59,-7-3 0,-3 1-158,-2 39 0,0 1 0,-6-33 143,-13 1 1,-5 18-109,-4 11 0,-7 16 40,2 3 1,-4 13-205,-1 6 0,5 10 67,0 4 1,1 11-499,-1 3 1,3 1-661,6 5 1,1-4 948,-1 9 0,5 2-4146,0 3 4329,7 2 0,-10 8 0,4 2 0</inkml:trace>
  <inkml:trace contextRef="#ctx0" brushRef="#br0">21386 3037 8257,'0'-20'0,"0"2"313,0-6 0,0 2 84,0-2 1,0 2 132,0 3 1,-1 3 118,-4-3 1,-3 3-201,-6 2 1,-1 1 25,1 3 0,-7 4-83,-2 6 1,-5 0-70,0 0 0,-2 8-55,-4 6 1,2 4-133,-6 10 1,1-1 25,-1 12 1,-2 4 59,7 4 0,-2 9-517,1 1 0,9 2 328,-4 8 0,5 0-242,0 5 1,11-34 0,1 2 123,2 0 0,1 1 0,-9 37-157,9-2 0,2-3 81,7-1 0,0 0 211,0-1 1,2-5-72,3-4 1,3-10 131,6-4 1,7-5 208,3-5 0,9-4-89,5-10 0,5-10 721,5-9 1,3-4-368,6-1 1,1-6 32,-1-4 1,0-9-232,1-5 0,-2-4-105,-4-6 1,2 4-115,-6-3 0,0-4-95,-5-1 1,0-4-250,0-1 0,-7 0 196,-2 0 1,1-6-333,-2-3 0,4-9 72,-8-1 0,1 0 1,-11 5 0,0-1 128,-5 1 0,-1-4 52,-3 4 1,-4-2 96,-6 11 1,-8-4 207,-6 4 1,-2-3 257,-8 8 1,0-1-224,-5 10 1,-1 1 107,-3 4 1,3-3-150,-4 4 0,-1 2 141,2 12 0,-2 1-287,1 4 1,4-3-322,-4 8 1,4-1-22,1 5 0,2 6-193,3 4 0,-1 1-866,6-1 0,-3 2 589,7-2 1,-2 3 255,7 1 0,-1 0-291,1 1 753,4 5 0,0 2 0,-2 7 0</inkml:trace>
  <inkml:trace contextRef="#ctx0" brushRef="#br0">7611 2120 8199,'0'-28'0,"0"6"0,0 2 0,0 0 360,0 1 0,0-7 154,0 2 0,2 2 224,3-2 1,-2 7 254,7-2 1,-6-2-417,6 2 1,-5 4 501,4 6-251,-6 6-328,10-4 1,-7 14-102,4 2 0,-2 12 95,-3 8 0,-4 4-140,4 5 0,-3 5-73,-2 0 1,0 0-152,0 5 0,5-4 67,-1-1 1,1-4-475,-5-1 0,0-6 305,0 1 0,0 2-1225,0-1 0,0-6 555,0-4 1,0-6-966,0 1 1,0-3-1909,0-2 1873,0-6 188,0-2 760,6-6 694,-4 0 0,11-12 0,-5-4 0</inkml:trace>
  <inkml:trace contextRef="#ctx0" brushRef="#br0">7998 1963 8228,'0'-11'382,"0"-4"1,0 9 481,0-8-305,0 3 0,2 1 431,3 0 1,-2 7-408,7-1 0,-7 10 56,1 8 1,4 2-191,2 8 1,-4 5-413,-1 4 1,3 7 103,2-2 0,-2 3-628,1 2 0,1-1 277,4-4 0,2-3-17,3-6 0,-1-2-258,6-3 1,-1-5 150,6-10 0,-2-2 438,-3-7 1,2-8-202,-7-7 1,0 0 848,-5-9 0,-6-5-369,-3-4 1,-5-2 544,-5 1 1,-3-1-290,-6-3 1,-7 1-173,-3 4 1,-4 3-153,-6-4 1,4 5-65,-4 6 1,4 2-167,1 7 0,6 1 121,-1 3 1,6 4-704,-1 6 0,8 2 336,1 2 0,7 4-747,-2 7 0,4 0-545,1 5 1,0-3 1452,0 7 0,0 6 0,0 7 0</inkml:trace>
  <inkml:trace contextRef="#ctx0" brushRef="#br0">21171 2235 8297,'-12'-14'0,"2"-1"0,-1-4 280,6 0 1,0-5 186,5 5 0,8-5-84,7 5 0,1-5 423,8 5 1,4-5-292,6 5 1,5 0 123,0 5 1,2 0-153,2-1 0,3 2-144,-3 4 0,-3 4-245,-11 10 1,-7 3-206,-3 6 1,-9 7 4,-5 3 1,-5 3 190,-5 2 0,-5 1-748,-9 3 1,-3 2 296,-7 3 1,2-4-326,3-10 1,-1 3 222,6-3 1,-5-4-464,5-1 114,-1-3 749,12-1 1,4-7 115,8-4 1,11-2-191,9-2 0,3-5 573,1 1 1,6-1-202,-1 5 0,6 0 399,-6 0 0,-1 6-262,-8 4 0,0 2 554,-10 3 0,2-1-218,-11 0 1,-2 1-42,-8-1 0,-9 5-63,-10 0 0,-10 0-164,-4-4 1,-3-1-734,-2 0 1,0-4 258,0-1 1,5-1-877,-1 2 0,7-4 583,-1-6 0,4 0-3224,5 0 1782,4 0 1770,5 0 0,7-6 0,2-2 0</inkml:trace>
  <inkml:trace contextRef="#ctx0" brushRef="#br0">15294 8138 8203,'0'-22'106,"0"-5"0,0 9-15,0-6 0,0 5-61,0-5 0,0 7 957,0-2 1,0 3 252,0 1-286,0 1-227,-6 0-290,-2 6 0,-6 3-142,-1 10 1,1 9-17,0 10 1,-1 5 62,1 4 1,-7 5-81,-2 10 0,2 5-78,2 9 1,-2-2-153,2 7 0,1 3 13,13-30 1,1 1 0,-3 36-302,7-34 0,0 0 1,2 35 172,0-38 0,1 1 1,6 34 78,10 1 0,4-15-104,5-9 0,6-12 364,-1-7 1,1-2-113,-6-3 1,-4-10-40,0-4 1,-6-9 215,1 0 1,-8 1-685,-1-1 978,-7 0-2907,3-5-504,-6 0 2796,0 0 0,-6 0 0,-2 0 0</inkml:trace>
  <inkml:trace contextRef="#ctx0" brushRef="#br0">15925 7680 8187,'0'-23'-154,"0"-2"-92,0 6 1,0-7 992,0 2 1,0-1-243,0 1 0,0-3 2,0 3 1,2 3 185,3 2 234,-4 3-551,6 2 1,-7 12 7,0 7 1,0 13-103,0 6 1,-2 4-1,-3 6 1,4 2-140,-4 7 0,-2 0 58,3 0 0,-1 0-106,5 0 1,0-5 130,0 1 0,-5-3-554,0 2 0,1 2 220,4-6 0,0-1-949,0-4 0,0-1 16,0 1 1,4-7-369,1-3 0,6-7-468,-1-3 1877,3-6 0,1 4 0,0-7 0</inkml:trace>
  <inkml:trace contextRef="#ctx0" brushRef="#br0">16355 7436 8214,'-14'-14'0,"0"6"0,-1 1 868,1 7 0,3 7-76,-4 2 1,9 10 81,-8 5 0,3 5-558,-4 4 1,7-1-69,3 6 0,4-1-356,1 1 1,1 4 148,4-4 0,3-8-386,7-1 1,5-10 311,4 0 0,3-10-253,2-4 1,0-5 338,-1-5 0,1-4 390,0-10 0,-2-8-10,-4-7 1,-2-5-159,-6 0 1,-8-2 459,-2-2 1,-3-5-191,-2 0 1,-8 1-132,-6 4 1,-2 6-152,-8 4 1,5 9-743,-5 5 0,0 4-40,-5 6 1,7 4-390,3 10 1,3 9-3815,2 10 4722,-1 3 0,1 14 0,0 4 0</inkml:trace>
  <inkml:trace contextRef="#ctx0" brushRef="#br0">16069 8854 8161,'-15'-14'0,"6"0"447,-1-1 1,7 1 115,-2 0 0,4 0 8,1-1 0,1 1 67,4 0 1,4-6-168,11 1 1,-3-5 2,7 5 1,1 0-94,9 5 1,-2 0-38,6-1 1,-6 3-252,1 2 1,-2 4-224,-3 6 0,-7 3 247,-7 6 0,-1 2-78,-8 13 0,-4 0-564,-10 5 0,-2 4 301,-13 1 0,0 4-318,-5-5 0,2 1 172,3-6 0,-1-5 128,6-4 0,-4 2-132,9-2 33,-4-7 254,17 1 0,1-11 172,9 2 1,11-7 280,3-1 1,6-1-186,5 5 1,-3 0 301,8 0 1,-8 0-219,3 0 0,-5 1 574,-6 4 1,1-2-380,-9 7 1,-4-1 142,-11 6 1,-3-1-77,-7 0 0,-7 7-255,-17 3 0,-2-2-557,-7 2 1,-2-2 293,-3 2 0,4 2-1145,-4-7 1,5 5 671,5-5 1,3-6-2980,6-9 2543,7 4 0,7-8-954,10 0 1854,4 0 0,14-19 0,3 3 0</inkml:trace>
  <inkml:trace contextRef="#ctx0" brushRef="#br0">17058 7880 8488,'-5'-24'328,"0"0"1,-5 7-22,6-2 1,-1-2-10,5 2 1,0 0-39,0 5 1,0-1 471,0 1 1,1 1 493,4 4-645,-3-4 0,6 11-143,-3-2 0,-2-3-137,6 2 1,-1 2 100,2 8 0,4-2-117,1 7 0,0 1-16,9 8 0,-5-2-1,5 7 1,0 2-122,5 7 1,0 5-29,-1 10 0,1-2-176,0 7 1,-6 1-69,1 8 1,-1 0 266,1 10 1,-4-8 37,-5 7 1,-7-2-51,-4 2 1,-2-1-18,-2-3 0,-2-3 27,-2-7 1,-6-6 219,-9-3 1,1-4-129,-6-1 0,5-8-75,-5-6 1,2 0-39,-2-5 0,-3-2-117,3 2 0,4-8-70,1-2 0,3-6 66,1-8 1,6 0-1346,-1 0 474,7 0-2883,-3 0 3756,6 0 0,12 0 0,4 0 0</inkml:trace>
  <inkml:trace contextRef="#ctx0" brushRef="#br0">18004 8167 8176,'0'-15'-870,"0"1"1,4 0 828,1-1 0,5 6 225,-5-1 1,6 1-140,-2-6 1,-1 1 188,2 0 0,-2-1-98,1 1 0,2 0 84,-6-1 0,6 1-72,-1 0 0,-2-1 199,1 1 0,-4-5-2,5 0 0,-2-2 9,1 2 0,2 3 206,-6-3 1,2 0-96,-3 5 1,-2-4 0,3 9 0,-4 1-152,-1-2 0,-1 7-127,-4-2 1,-3 10 73,-6 5 0,-1 4-159,1 5 0,-5 10 110,0 9 1,-5 10-1,5 4 1,-5 9-278,5 1 1,4 5-87,6-5 1,6 6 32,-2-1 1,10-3 31,4-2 1,12-10-121,8-4 1,7-10 64,12-4 0,1-12-165,4-8 0,3-9 24,-4-15 1,-1-5 154,2-14 1,-13-6 59,-2-3 0,-8-8 6,-6-2 1,-5-6 188,-9 1 1,-6-1-78,-8 1 1,-11-7-7,-9 3 1,-4-9-54,-6 4 1,2 0 52,-6 5 0,6 8-69,-1 6 1,4 3-20,5 11 0,4 4-1168,5 10 474,7 7-1785,2 2 2522,12 6 0,9 13 0,7 3 0</inkml:trace>
  <inkml:trace contextRef="#ctx0" brushRef="#br0">18047 8339 8195,'-23'8'313,"3"-2"170,5-6 0,3 2 868,2 2-387,-3-2-110,5 4-532,0 1 0,8-6 86,10 4 1,4-3-114,5-2 1,4 0-25,5 0 0,3-5 25,2 0 0,-1-4-16,6 4 1,-1-6-191,1 1 1,3 2 113,-2-1 1,-4 1-129,-2-2 0,-3-3 90,-1 4 0,-5 1-372,0-2 1,-12 2 109,3-1-475,-10 2 0,-1 7-282,-8 0 0,-4 0-611,-7 0 1,1 2 1463,0 3 0,-7 3 0,-1 6 0</inkml:trace>
  <inkml:trace contextRef="#ctx0" brushRef="#br0">18720 7064 8296,'0'-29'0,"0"0"0,0-4 313,0-1 1,0-1-18,0 2 1,2 3 331,3-4 0,-4 4-168,4 1 0,1 2 224,-1 3 1,0 2 319,-5 3 501,6 3-426,-4-5-537,4 13 1,-6 8-113,0 10 0,-4 9-133,-1 5 1,-6 5-48,1 4 0,-1 4 6,1 6 0,-2 4-287,2 1 0,-1 5-4,1-6 0,-1 6-106,6-5 0,-4-1-354,4-4 0,-4 0-589,4 0 1,0 4-470,5-4 0,-2 1 695,-2-10 1,2-1-391,-3-4 0,4-2 592,1-3 1,-2-4 655,-3-5 0,4-1 0,-6 0 0</inkml:trace>
  <inkml:trace contextRef="#ctx0" brushRef="#br0">18978 6920 8264,'-20'-6'1954,"4"-2"-1245,-5 0 0,5 3-234,-3 10 0,3 9 602,-3 10 0,3 5-440,2 4 1,1 2-202,3 3 0,4 9-276,6-4 0,2 3-180,2-3 0,6-2 39,9-3 1,3-3-189,7-6 0,4-7-321,1-3 1,-1-4 325,-4-6 0,0-2-804,-1-7 1,-1-2 406,-3-3 1,3-7 560,-3-8 0,3-5 0,2 3 0</inkml:trace>
  <inkml:trace contextRef="#ctx0" brushRef="#br0">19566 8167 8388,'8'-29'-980,"3"-1"735,-6-4 0,4 4 874,-4-3 0,6 2-108,-1 3 1,-2-1-16,1 1 0,-4 4-17,5 0 1,-5 6 205,4-1 0,-6 3 1206,2 2-784,-3 6 112,-2 2-783,-7 25 1,4 0 162,-6 19 1,-6-3-105,-4 8 0,-2 2-138,2 7 0,3 5-154,-3 1 1,3-1-181,2 5 1,4 2 78,1-2 0,6 0-230,-2-5 0,10-4-82,4-1 0,15-5 145,5 0 1,9-9-350,0-4 0,4-10 196,1-5 1,0-5-1363,0-4 0,-2-4 69,-3-6 1,-4-1-1760,-10-4 3260,3 3 0,-13-7 0,0-1 0,-6-6 0</inkml:trace>
  <inkml:trace contextRef="#ctx0" brushRef="#br0">20197 7880 8435,'0'-14'-14,"0"0"3038,0-1-1664,0 7 0,0 3 223,0 10 0,0 10-815,0 8 1,0 6-11,0 5 1,0 2-464,0 7 1,0 5-38,0 0 1,0 6-923,0-2 0,1-1 543,4 2 0,-2-2-1600,7 1 0,-5-2-33,4-7 0,1-5 1754,4 0 0,0-6 0,1 3 0</inkml:trace>
  <inkml:trace contextRef="#ctx0" brushRef="#br0">20512 8382 8241,'0'-21'3003,"6"5"-2161,4-3 0,3 1 349,1-1 1,7 3-539,3-3 0,9 3 1045,5 2 0,4 0-749,1-1 1,0 1-380,0 0 0,0 4-400,0 1 0,-2 4 96,-3-5 0,2 6-923,-6-6 0,-2 7 327,-9-2-1047,-2 3 1,-11 2 574,-1 0 1,-6 2-1704,2 3 1,-8 3 2504,-2 6 0,-12 0 0,1 1 0</inkml:trace>
  <inkml:trace contextRef="#ctx0" brushRef="#br0">21444 7680 8344,'0'-15'0,"0"1"0,-2 4 1108,-3 1 1,4 4-185,-4-4 1,2 5-14,-2 0 0,3 4 238,-2 4 1,-3 4-505,3 7 1,-6 5-104,5 4 1,-4 5-208,4 4 1,-5-1-259,6 6 1,-6 5 110,5 5 1,0 6-225,5-1 1,7-2-106,2 1 0,6-6-287,4 2 0,5-10-155,9-4 1,-3-6 250,4-4 1,1-5-30,-2-9 1,4-5 26,-8-10 0,1-5 378,-11-9 0,5-3-121,-5-7 1,-6-6 191,-8-3 1,-4 2-8,-1-3 0,-6-4 259,-4-4 1,-3-6-241,-1 5 0,-5-4-85,0 4 1,-7-5-42,3 6 1,-5-1 60,0 5 1,4 8-240,0 6 1,6 4 54,-1 10-452,10 4 0,4 11-591,10 0 0,0 11 1165,9 4 0,-3 15 0,10 0 0</inkml:trace>
  <inkml:trace contextRef="#ctx0" brushRef="#br0">21415 8038 8289,'-6'-15'0,"-1"1"1355,-2 0 1917,-4-1-1375,11 1 1,2 0-941,10-1 0,4 6-215,5-1 1,4 6-282,5-6 1,3 2-336,2-1 1,4-3 61,6 8 1,-5-6-1297,0 5 1,-4-1-328,4 1 0,-6 4 1435,1-4 0,4 3 0,-1 2 0</inkml:trace>
  <inkml:trace contextRef="#ctx0" brushRef="#br0">22060 7493 8275,'0'-14'1415,"0"-7"1,2 5-779,3-3 0,-2 10 731,6 4 0,2 3-122,9 2 1,-3 8 222,7 7 0,1 12-541,9 11 1,-7 5-398,6 5 1,-7-1-95,3 11 1,-2-4-245,-8 8 1,0-2-133,-5 3 1,-6-9 122,-3 3 1,-3-9-178,-2-1 1,-7 0-311,-2 0 1,-6-8-453,-4-1 0,2-11-416,-7-3 1,6-7 526,-1 2 0,8-7 644,1-3 0,15 1 0</inkml:trace>
  <inkml:trace contextRef="#ctx0" brushRef="#br0">22361 6605 8327,'-6'-29'0,"3"5"0,-7 1 0,7 10 1150,-2-1 0,5 9-211,5 0 1,-2 5 5,7 5 1,-6 9-527,6 10 1,-2 5-161,1 4 1,3-1-231,-8 6 0,6 0 99,-5 5 0,0 0-651,-5 0 1,4-1 390,1-4 0,0 2-853,-5-7 1,0-1-264,0-8 237,-7-3 1037,6-14 1,-5-10-76,6-16 0,1-6 179,4-18 0,8 1-35,6-10 1,5 1 495,-5-2 0,6-1-228,-1 6 0,3 2 367,2 8 0,-2 5-175,-3 9 1,1 9-9,-6 11 0,1 4 99,-6 4 1,-1 12-190,-4 13 0,-2 1-224,-7 8 1,-2 1 41,-3 4 1,2-2-722,-7-3 1,6 4 364,-6-4 0,2-2-1563,-1 3 0,1-9 2,3-1 1,3-2 1641,-3-8 0,4 0 0,1-5 0</inkml:trace>
  <inkml:trace contextRef="#ctx0" brushRef="#br0">22949 6935 8166,'6'-21'801,"-1"5"-601,9-3 1,-2 3 1342,7 2 1,-3-1-677,-2 1 1,7 0 376,2-1 1,0 6-712,1-1 0,0 5-470,4-4 1,-1 4-313,-3-4 0,2 5 267,-7 0 1,5 2-1419,-5 2 1,0 0 355,-5 0-2965,-6 0 4009,-1 0 0,-7 6 0,0 2 0</inkml:trace>
  <inkml:trace contextRef="#ctx0" brushRef="#br0">23451 6347 8253,'-7'-21'0,"6"6"1194,-4-5 1713,3-2-1995,2 6 1788,7 2-1766,-6 8 0,10 9 40,-6 6 536,6 1-913,-9 17 1,9 0 283,-6 6-863,6 7 54,-9-3 0,4 7-299,-6 4 220,0-3 0,0 9-1174,0-6 0,1 1 822,4-1 1,-3-4-1905,3 4 0,-4-5 966,-1-5 1,2-3 1296,3-6 0,3-7 0,6-1 0</inkml:trace>
  <inkml:trace contextRef="#ctx0" brushRef="#br0">23924 6275 8307,'-7'-22'0,"-1"2"0,-1 12 2250,-1 3 0,4 3-1051,-9 2 0,4 8 64,-8 6 1,-2 12-608,2 7 1,0 9-636,5 1 0,0 1 74,-1 9 1,7-7-101,4 2 0,4-8-79,4-2 1,6-6-93,9 1 1,5-11 125,9-7 1,-1-7-33,6-8 0,-4 0 445,4 0 0,-6-7-130,1-2 0,-2-4-141,-3-1 0,1-5 102,0-1 0,-4 1-2987,-6 5 2793,0 0 0,-4-1 0,7 1 0</inkml:trace>
  <inkml:trace contextRef="#ctx0" brushRef="#br0">15552 11577 8328,'7'-37'0,"1"0"-154,6 4 0,0 1 234,1-6 0,-1 6 386,0-1 0,2-2 85,4 1 1,-9 1 323,3 4 1,-4 7 245,-1 3 0,-3 3 207,-6 2-504,0 6 1,0 3-306,0 10 0,-6 9 21,-3 10 1,-4 14-210,-2 5 1,1 10 200,0-1 1,-1 12-439,1 7 0,1 1 120,4 4 0,2 2-387,7-1 0,0-36 0,0 1 181,0 39 1,15-10-203,9-4 0,9-9 141,10-11 0,8-7-202,6-16 0,1-5 110,4-9 1,-8-5-328,-1-10 1,-7-3-349,2-7 1,-10 1-633,-5 0 1,-4-1-719,-5 1 0,-3 1 2170,-7 4 0,-6 2 0,-2 7 0</inkml:trace>
  <inkml:trace contextRef="#ctx0" brushRef="#br0">16585 10903 8490,'0'-22'-140,"0"1"0,0 5 525,0-3 0,0 3 741,0-3 1,1-1-253,4 0 1,-2 1 341,7 5 0,-2 0 597,1-1-769,4-5 599,-11 4-1085,10 1 1,-10 11-48,3 8 0,-2 4-21,2 7 1,-4 5 201,4 4 1,1 5-288,-1 4 1,5-1 29,-6 6 1,6 5-220,-5 5 1,6 0 58,-2-5 1,-1 5-336,2-1 0,-5 1 168,4-5 1,-4 0-501,5 0 1,-7-6-299,2-4 1,-2-4-670,2-5 0,-4-4-339,4-5-514,-3-7-1617,-2-2 1912,0-6 1917,0-6 0,0-9 0,0-7 0</inkml:trace>
  <inkml:trace contextRef="#ctx0" brushRef="#br0">17072 10717 8445,'-6'-21'2621,"4"5"-1215,-4-4-633,6 12 0,0 3 852,0 10 0,0 9-793,0 10 0,4 3-28,1 2 0,6 6-288,-1 3 1,3 3-592,1 2 1,2-1 12,3-4 1,-2 3 63,7-2 0,2-9 36,7-2 0,-1-10-144,6-4 0,-4-6-226,4-8 0,-8-3 53,-1-7 1,-2-7 589,-8-16 0,2-4-115,-2-6 0,-9 0 240,-1 0 0,-1-2-97,-3-2 1,-2 0 17,-8-5 0,-3 6-95,-6-2 1,-7 10-11,-3 4 0,-3 6-57,-1 4 0,1 5 35,3 9 0,-3 4-975,3 6 1,1 6 440,-1 4 0,2 9-2334,-2 5 1,4 3 780,5 1 0,-1 7 1857,-3 4 0,3 2 0,-4 2 0</inkml:trace>
  <inkml:trace contextRef="#ctx0" brushRef="#br0">17158 12107 8570,'-14'0'-13,"-1"0"-178,1 0 243,0 0 0,-1 0 228,1 0 1,0 0 128,-1 0 0,1 0 169,0 0 0,-1 0-113,1 0 1,4-5 486,1 0-53,6-6 132,-4 3-688,7-6 1,7 0-27,2-1 1,4 6-7,1-1 1,5 1-33,0-6 1,7-4-60,-2 0 1,8 0 75,1 5 1,5-2-48,-4-3 0,4 7 48,-5-2 0,3 9-149,-3 1 0,-8 2 53,4 2 0,-10 8 17,0 6 0,-9 7-93,-5 8 1,-5 6 95,-5 3 1,-9 3-230,-10 2 1,-3-1 36,-2-4 1,-1 2 169,-4-7 1,6-1-29,-1-8 1,2 1-253,8-6 6,0-6-55,11-7 0,4-7-119,14-4 1,6-3 118,13-6 0,-1-1-42,1 1 0,4 0 58,1-1 1,4 3 268,-5 2 0,3 4-164,-3 6 1,-3 0 535,4 0 1,-9 6-109,-1 4 1,-8 4 71,-2 5 1,-6 2 94,-8 3 1,-1 3 403,-4-3 1,-9 3-190,-10 1 1,-5 6-589,-4-1 0,1 1-213,-7-6 0,1-4 0,-5 0 0,5-2 0,0 2 0,6-3 0,-1-7 0,4 1 0,5-1 0,-2-5 0,7 1 0,0-7-510,11 4 0,2-9 14,6-3 0,0 2-158,0-7 269,0 1 1,0-5-313,0-1 181,0 1 1,5 0 515,-1-1 0,8 1 0,-4 0 0</inkml:trace>
  <inkml:trace contextRef="#ctx0" brushRef="#br0">18090 11104 8319,'-8'-14'-392,"-5"-1"1,10 1 878,-7 0 1,7-1-24,-2 1 1,4 0 410,1-1 0,0 1 437,0 0 291,0 6-929,0 1 0,1 7 108,4 0 1,3 2 83,6 3 0,1 3-316,-1 6 0,2 0-8,3 1 1,2 1-157,3 3 1,3-2 221,-3 7 0,3 0-90,1 5 0,1 1-41,0 3 1,-1-1-110,1 6 1,0 0-59,-1 5 1,1 0 2,0 0 0,-7 0-23,-3 0 1,-5 4 110,-4-4 1,-4 1-208,-6-10 0,0-1-194,0-4 0,-11 2 0,-3-2 0,-4 3 0,4-8 0,-5-3 0,0-2 0,0 1 0,4-1 0,1-4 0,0-6 0,-1-1 0,1 2 0,0 3 0,-1-4 0,6-2 0,-1-3 0,5-1 0,-4 2 0,-1-3-1717,-4 4 0,4-6-1710,1 0-629,6 0 1803,-4 0-97,7-6 2350,7-2 0,1-6 0,6-1 0</inkml:trace>
  <inkml:trace contextRef="#ctx0" brushRef="#br0">19050 11548 8565,'-8'0'-387,"2"0"0,4 0 422,-3 0 65,4 0-166,-12 0 1,10 0 156,-7 0 0,5 0-769,-4 0 305,6 0 373,-10 0 0,5 6 0,-6 2 0</inkml:trace>
  <inkml:trace contextRef="#ctx0" brushRef="#br0">18892 11577 8459,'-8'0'3344,"-4"0"-1863,10 0 434,-4 0 332,6 0-920,0-7-564,6 6 1,7-6-225,6 7 1,2 0-107,-2 0 1,-2 0-61,7 0 0,0-4-32,5-1 1,-1-2-109,1 3 0,0 2-18,-1-3 1,-4-1-293,0 1 1,-5-4 145,5 4 0,-6-2-1247,1 3 696,-3 2-805,-2-11-477,0 12 287,-6-6 0,-3 7 316,-10 0 0,2 2-334,-6 3 0,-3 3-152,-7 6 1,2 2 227,-7 3 1419,0-3 0,-11 11 0,-2-5 0</inkml:trace>
  <inkml:trace contextRef="#ctx0" brushRef="#br0">19007 11734 8445,'-10'13'279,"1"-3"64,6 2 0,-8-8 1572,6 5-669,0-6 31,5 4-340,0-7 1324,0 0-1398,6 0 0,-2 0-2,5 0 1,-4 0-327,4 0 1,-4-5-98,5 0 1,-2-1-757,1 1 448,4 3-189,-5-10 1,2 8 326,-1-5-872,-6 6 0,5-4 36,-3 7 1,-3-1-827,2-4 827,-2 3 0,0-4-1018,2 6-1372,-2 0 1455,4 0-99,-6 0 1601,0 0 0,0-6 0,0-2 0</inkml:trace>
  <inkml:trace contextRef="#ctx0" brushRef="#br0">18978 11161 8340,'0'-14'0,"0"0"0,0-1-862,0 7 625,0-4 0,0 4 360,0-7-48,0 1 1,0 0 70,0-1 1,0 1 31,0 0 0,5-1 103,0 1 0,1 0 98,-1-1-163,-3 1 0,9 0-64,-6-1 0,-1 6 65,-4-1 0,5 5 176,0-4-117,0 6 1,-5-5 237,0 3 338,0 3-136,0-4-154,0 6 1719,0 0-1813,0-6-192,0 4-363,0-4-643,0 6 503,0 0-754,0-7 536,0 6-266,0-6 12,0 7-3363,0 0 3040,6 0 751,-4 0 0,4 2-251,-6 3 403,0-4 1,2 6-331,2-7 675,-2 0 10,4 0 343,-6 0 543,0 0-1327,0 6 139,0-4 56,0 4 102,0-6 203,0 0-284,0 6 29,0-4-356,-6 4 256,4-6 60,-4 0 0,6 0 0,0 0 0</inkml:trace>
  <inkml:trace contextRef="#ctx0" brushRef="#br0">19107 10602 8340,'0'-22'-336,"0"-3"-42,0 6 0,0-2 867,0 2 0,0 8-19,0-4 1,0 4 36,0-3 0,0 4 320,0 1-773,0 6 148,0-4-541,0 7 0,0 2 224,0 3 0,0-2-38,0 6-179,0-6 50,0 10 257,0-11-65,7 11 69,-6-12 26,6 5-93,-7-6 0,0 2 22,0 3-25,0-4 41,0 6-14,0-7 697,0 0-475,0 6-285,0-4-134,0 4-584,0-6-567,0 0 1412,0 7 0,0-6 0,0 5 0</inkml:trace>
  <inkml:trace contextRef="#ctx0" brushRef="#br0">19064 11061 8479,'0'-29'-85,"0"1"0,5-1-59,0 0 0,0 1 582,-5-1 1,4 0-69,1 1 1,0 4 12,-5 0 1,0 6-93,0-1 1,0-1 381,0 1 0,0-1-5,0 6 1,0 5 771,0-1-455,0 0 240,0 2-194,0 2-711,0 25 1,0-1 314,0 15 0,0-1-110,0 1 0,-5 6 53,0 8 0,-4 4-204,4 7 0,-6 5-589,1 4 0,4 10 97,3-37 1,1 1 0,1 38-345,1 3 0,3-14 322,6-1 1,3-8-19,11-7 1,3-15 134,7-13 1,-2-13-141,2-6 0,-1-16 501,1-9 0,-2-7-19,2-6 1,-3-8-153,-1-7 1,-2-6-36,-3 1 0,-3-3-125,-7-1 0,-1 0 55,-4 0 0,-2-6 63,-7 1 1,-11 0-303,-4 5 0,-10 1 77,-4 4 1,-1 6 51,-8 12 0,6 2 276,-2 13 1,1 5-583,4 4 1,-3 7-523,8-2-92,4 4 74,-1 7 0,13 7-652,3 6 0,4 0-202,1-5 0,1 5 90,4 1 1658,3 5 0,13-3 0,1 7 0</inkml:trace>
  <inkml:trace contextRef="#ctx0" brushRef="#br0">19982 10903 11108,'0'-14'4306,"0"6"-3451,0 2 0,4 7-298,1 4 1,0 3-660,-5 6 0,0 2-739,0 3 1,0-1-3409,0 6 4249,0-7 0,-6 10 0,-2-4 0</inkml:trace>
  <inkml:trace contextRef="#ctx0" brushRef="#br0">20039 10660 8265,'-22'-7'1146,"1"-1"143,13 0 0,5 2-43,12 6 0,9 6 1040,15 4 0,6 3-1876,8 1 0,3 5-157,2 0 0,-1 5-463,-3-5 1,-2 2 238,7-2 1,-13-1 5,-2 5 1,-13-3 240,-6 3 0,-9-3 566,-5 3 0,-13 1-157,-11 5 1,-5 0 97,-14-1 0,4 1-1441,-4 0 1,6-2 478,-1-3 0,7 1-2209,2-6 1,7 5 1287,-2-5 1,4-5 1099,6-4 0,-10 0 0,3 4 0</inkml:trace>
  <inkml:trace contextRef="#ctx0" brushRef="#br0">20068 10703 8330,'0'-29'585,"0"7"1,6-4 812,4 7 1,9-6 1741,5 1 0,11 2-1633,8-2 0,6 5-353,8-5 0,6 1-707,-1 0 0,-7 2 345,-7 7 0,-11 1-45,-9 3-958,1-2-722,-19 10-245,2-4 1,-18 7-481,-4 4 0,-4 9 1658,-5 10 0,-3 3 0,-7 2 0</inkml:trace>
  <inkml:trace contextRef="#ctx0" brushRef="#br0">20340 9399 8288,'-14'-8'339,"-1"-5"1,7 5 48,4-6 1,2 0 339,2-1 0,6-4-165,4 0 1,9-6-123,5 1 0,9-8-22,6-2 0,4 6-109,4 4 1,0 2 111,5-2 0,-1 3-322,2 7 0,-9 7-233,-5 7 1,-14 8 82,-1 11 1,-8 5-331,-7 10 1,-4 4-205,-10 10 0,-7-2 312,-7 6 0,-7-5 20,2 0 1,-3-4 65,-2-4 0,6-4 294,-1-7 1,6-6 51,-1-2-199,9-11 0,6-2 60,8-7 0,6-2 31,9-3 1,10-3-25,9-6 0,3 0-22,2-1 1,5 6 407,0-1 0,-5 7-151,-5-2 0,-12 5 460,-2 5 1,-8 3-69,-7 6 1,-6 7 142,-12 3 1,-14 3-389,-15 1 1,-14 6-357,-6-1 0,-1 1-76,7-6 0,-2 1 108,6 0 1,-5-7-897,6-3 1,7-9 131,11-6-2410,7-2 3088,14-8 0,-5-2 0,5-7 0</inkml:trace>
  <inkml:trace contextRef="#ctx0" brushRef="#br0">22031 10244 8256,'0'-28'0,"7"-1"331,2 0 1,3 1-79,-3-1 0,4 5 595,-4 0 0,-2 2 236,-2-2-19,-4 3-69,-1 7 206,0 6-824,-6 2 1,-2 12 75,-7 4 0,1 9 47,0 5 1,-1 3-101,1 1 1,5 3 93,-1 2 1,0 4-173,-4 6 0,5 0 35,-1 0 1,7 1-65,-2 4 0,3 3-32,2 6 0,8 0-382,7 1 1,5-3 263,9-2 0,6 0 196,3-10 0,9-5-100,0-14 0,1-5 216,-5-10 0,3-2-169,-3-7 1,-3-2 72,-11-3 1,-5-3-120,0-6 1,-7 1-73,2 4-1240,-9-4 757,3 5-3780,-12 0 1895,6 2 316,-7 6 0,-5 1 1883,0 4 0,-6 3 0,3 6 0</inkml:trace>
  <inkml:trace contextRef="#ctx0" brushRef="#br0">22691 10072 8411,'-14'-6'0,"-1"-2"0</inkml:trace>
  <inkml:trace contextRef="#ctx0" brushRef="#br0">22777 10001 8364,'-7'-15'0,"6"1"0,-4 0 1409,4-1-266,-6 7-286,6-4 1212,-6 10-546,7-4-677,0 6 439,0 0 1,0 6 291,0 4-1055,7 9 0,-6-2 124,4 7 0,1 0-213,-1 5 1,1 4 115,-1 1 1,-2 5-82,7 0 0,-5 0-207,4 0 1,-4 2 34,5-3 1,-2-1 32,1 1 0,2-6-90,-6 1 1,5-4-1,-6-5 1,6-4-156,-5-5 0,1-2 90,-1-4-626,-4-3 244,6-6-1806,-7 0 1043,0-6-3646,0-2 1471,0-6 1754,-7-1 0,6 6 1392,-4-1 0,4 1 0,1-6 0</inkml:trace>
  <inkml:trace contextRef="#ctx0" brushRef="#br0">23279 10302 8468,'-13'-10'-7,"3"0"0,-1 6 2687,6-6-767,1 7 976,4-3-1357,0 6 187,0 0-1162,6 0 0,2-2 6,6-3 1,5 4-118,0-4 1,2-2 93,-2 3 1,-1-7-64,6 1 1,-2-1-160,2 1 0,1-2-35,-6 2 1,7-3 5,-2-1 0,-3 0-109,-2-1 0,-3 6 327,-2-1 1,0 1-84,1-6-340,-7 1 1,0 4-152,-4 1 125,-2 6-493,4-4 0,-7 7 23,-4 0-860,3 0 40,-10 7 1,5 1-1129,-2 6 1,-4 2 1027,3 3 1332,-2-3 0,-3 11 0,1-5 0</inkml:trace>
  <inkml:trace contextRef="#ctx0" brushRef="#br0">23952 9585 8327,'0'-28'0,"0"-1"1340,0 0-808,0 7 0,0-4 883,0 7 275,0 0-461,0 5 1,0 8-562,0 6 1,-6 12 143,-4 12 0,2 10-316,-1 4 1,4 3-107,-5 2 1,6 2-204,-6 3 0,7 1-189,-2 3 0,4-2-169,1-7 0,6 0-440,4 0 1,4-8-92,5-7 0,3-7 303,7-11 1,0-4-1,-1-6 0,1-8 30,0-6 0,-6-12 646,1-7 1,-11-9-63,1-1 0,-4 0 119,0-4 1,-6 7 30,-8 2 1,-4-1 243,-7-4 1,-1 7-176,-3 2 1,-1 6-42,-4 4 0,-2 3-700,7 7 0,0 1 188,5 4-3538,6 2 2223,1 7 1,9 0 1433,3 0 0,9 13 0,8 3 0</inkml:trace>
  <inkml:trace contextRef="#ctx0" brushRef="#br0">24339 9657 12032,'0'-10'1793,"0"1"0,7 6-1198,2-2 1,4 2-458,1-2 0,7 3-1039,3-3 0,-2 4 901,2 1 0,0 6 0,5 2 0</inkml:trace>
  <inkml:trace contextRef="#ctx0" brushRef="#br0">24483 9370 8295,'1'-19'1347,"4"0"1,3 5-572,6 4 0,7 7 191,3-2 1,9 5-216,6 5 1,2 5 60,2 9 1,-2 3-380,-2 7 0,0-1-218,-5 1 1,-9 0 105,-10-1 1,-3 2-35,-7 4 0,-6-4 386,-9 4 1,-9-9-210,-5-1 1,-1-7-453,1 3 1,-3-5-682,3 0 1,3-1-800,2 0 1,5-4 895,4 0 571,-3-1 0,5-1 0,-6-2 0</inkml:trace>
  <inkml:trace contextRef="#ctx0" brushRef="#br0">24540 9284 8317,'0'-20'0,"2"2"0,2-6 0,6 7 2656,9-2 1,0 3-1029,10 1 1,-2 3-477,11 2 1,0-1-871,5 6 1,0-4-491,0 4 1,-8 0-599,-6 5 0,-2 0 641,-8 0 0,-1 2 165,-9 2 0,-2 4 0,-7 7 0</inkml:trace>
  <inkml:trace contextRef="#ctx0" brushRef="#br0">24927 8869 8246,'0'-21'0,"6"4"0,4-7 2927,3 13-1871,1-9 0,5 19-11,0-4 1461,7 4-1613,-10 13 0,11 6 111,-3 15 243,3 4-747,1 6 0,-4 5 251,0-1-955,-6 14 645,2-9 0,-2 17 311,-4-7-450,-3 6 1,-11-9 474,0 3 0,-1-3-324,-4-1 0,-3-8-268,-6-2 0,-1-8-185,1-2 0,0-6 0,-1 1 0,6-4 0,-1-5 0,7 2-271,-2-7 0,-1 4-483,1-3 0,0 0 754,5-1 0,0 4 0,0 5 0</inkml:trace>
  <inkml:trace contextRef="#ctx0" brushRef="#br0">24511 7866 8495,'0'-21'135,"2"5"-135,3-3 278,3-3 0,8 0 446,3-7 0,3 0-159,7 1 1,6-1-128,3 0 0,5 5 18,5 1 1,-5 0-182,0-1 1,-2 10 150,-7 9 1,-7 4-190,-8 1 0,-3 6-17,-2 4 1,-6 10 116,-3 9 1,-5 6 89,-5 8 0,2 2 128,-7 2 0,2 4-95,-1 7 0,-4 0-102,3 5 1,2-5-232,-1 5 1,6-5-107,-2 0 0,3-1-261,2 0 1,5-7-359,0-7 0,4-4 200,-4-10 1,6 1-1241,-1-11-3118,-4 1 4756,1-12 0,-14-2 0,-1-6 0</inkml:trace>
  <inkml:trace contextRef="#ctx0" brushRef="#br0">24626 8382 8299,'0'-15'2243,"3"1"-1507,7 0 1,1-1 432,13 1 0,6-5-355,8 0 1,10-5 3,5 5 0,1-7-132,-2 2 0,1 2 42,-10-2 1,-5 8-1039,-14 2 422,-3 0-1772,-13 12 0,-4-4 1660,-8 6 0,-11 13 0,-7 2 0</inkml:trace>
  <inkml:trace contextRef="#ctx0" brushRef="#br0">19924 12207 8352,'-8'-14'-24,"4"-1"1,-3 1 228,2 0 0,1-5 311,4 0 0,4-5-44,1 5 1,6-5-128,-1 5 1,-2-5-125,1 5 0,-1 0-17,2 4 1,-2 6-60,-3-1 289,-4 7-382,6-3 1,-7 7 1,0 4 0,0 4 112,0 11 1,-2 2-53,-3 7 1,2 1 9,-6 3 0,4-1-41,-5 6 1,5-6-137,-4 2 0,6 1 55,-2-2 0,3-4 80,2-5 0,0-2-182,0 2 0,2-4 92,3-5 1,1-1-164,4 0 0,7-6-37,-2-3 1,2-3 119,-3-2 0,7 0-106,3 0 1,3-5-236,2 0 0,-4-4 13,4 4 0,-4-5 80,9 5 0,1 1 192,-2 4 1,7 0-22,-2 0 0,10 0 101,5 0 0,7-2-11,2-3 1,8 2-45,2-6 0,-32 3 1,1 0 160,7-3 0,0-1 1,-3 2-1,1-1-176,4-3 0,0 0 0,-1 2 1,-1 1 176,2-3 0,0 0 1,3 1-1,1 0-40,1-1 0,0 0 0,1-1 0,1 0-8,0 4 1,1-1-1,0-2 1,0 0-261,1 3 0,2-1 0,2 0 0,3 0 261,2 0 1,2 0 0,0 3 0,0-1-304,-1-2 0,1 0 0,1 0 1,0 0 310,-2 0 1,0 1 0,3-3 0,1 0 22,-1 2 0,-1 1 0,0-1 1,-1 2 8,-5 3 1,-1 1 0,-2-3 0,0 1 25,0 1 0,0 0 1,-1-1-1,-1 0 37,0-2 1,0 1 0,-4 2-1,-1 1 54,-7-1 0,0 0 0,-2 3 0,0 1 87,-3-1 0,0-1 0,-1 0 1,-1 0-71,35-2 1,-10-6 16,-14 1 1,-7 2 464,-2-1 1,-7-1-426,-7-4 0,-7-2 702,-3-3 0,-4 1-617,-6-5 0,2-6 381,-6-5 1,0-5-607,-5 0 0,0-8 125,0-6 0,6-3-193,4-1 1,3 0 70,1 0 0,2 1-185,3 3 0,2 4 58,3 6 0,-4 8 40,-5 6 1,-1 2 445,0 8-227,1 0 243,-7 11-360,-2-5 1,-8 13-764,-2 0 0,-6 8-220,-9 11 0,1 8 878,-5 7 0,-1 12 0,-5-1 0</inkml:trace>
  <inkml:trace contextRef="#ctx0" brushRef="#br0">15796 13267 8929,'2'-14'58,"3"0"1,-4-1 241,4 1 0,-2-7 290,2-3 1,3 2 29,6-2 1,0 0-13,1-4 1,-1-1-161,1 0 0,-1 7 84,0 3 0,-6 8-221,-3 1 0,-3 9-349,-2 1 1,0 19 145,0 14 0,-7 9-62,-2 5 0,-4 11 33,-1 9 0,-2-2-505,-4 2 1,9 0 320,-3 4 0,3 1-16,-4 0 0,6-6 50,-1 1 1,7-11 95,-2 1 1,7-14 114,8 0 1,1-11-39,13-3 1,7-13 153,12-12 0,10-5-179,14-9 1,9-7-329,-29 1 0,2-2 1,1 0-1,2-2 179,5-3 0,1-2 1,2 0-1,2-1 45,3-2 1,-1-1 0,-2 3 0,-1 0-59,1-1 0,0 1 0,-3 2 0,0 0 95,-2-2 1,1 0-1,-1 2 1,0 0 31,1-3 1,-1 2 0,-6 4 0,-2 2-46,-3 0 1,-1 0 0,-4 0-1,-1 1 252,32-16 0,-7 6-186,-3 4 0,-11 6 12,-8-1 0,-8 3-1,-11 2 0,-5 5 49,-9-1 1,-4 0 1030,-6-4 0,-8 0-806,-6-1 1,-11 0 201,-9-5 0,-4 4-805,4-3 0,-1 5-436,2 5 0,4 2-730,1 7 0,5 3 1421,9 7 0,0 6 0,-1 12 0</inkml:trace>
  <inkml:trace contextRef="#ctx0" brushRef="#br0">3153 13339 14010,'-14'-21'-2131,"6"-1"2468,3-7 0,7 2 883,8 3 0,5-1-104,14 6 0,5 1-716,-1 9 1,2-2-184,-1 6 1,1 0-190,3 5 1,3 6-262,-3 4 0,-3 4-182,-1 5 1,-5-1-50,-6 6 1,-3 4 43,-11 6 1,-4 4 287,-10-4 1,-4 4-71,-11-5 1,-2 5 528,-6-4 0,-6-1 330,1-4 0,1-7 433,8-3 0,-2-3-310,7-1 1,7-1-154,7 0 1,11-1-619,8-3 0,9 2 127,10-2 0,5 3-345,10 1 0,-3 0-13,3 1 0,-7-1-92,-8 0 1,-7 2 140,-17 3 0,-5-3 608,-14 3 1,-14-3-115,-19-2 1,-6 2 194,-8 3 1,-1-3-1381,1 4 0,-2-9 565,6-2 0,2-6-1917,18 2 1,12-5 2174,12-5 1,6-3-1,3-6 1</inkml:trace>
  <inkml:trace contextRef="#ctx0" brushRef="#br0">4343 13640 8483,'-14'-6'591,"0"4"0,1-11-477,3 4 0,4 1-121,6-2 0,1 7 433,4-2 1,3-1-112,7 1 1,5 0 439,4 5 1,3-5-499,2 1 1,4-3-528,1 3 1,1 2-103,-2-3 1,-2 4-421,2 1 1,-3 0-74,-1 0 1,-8 1 394,-7 4 1,-1 5 44,-9 9 1,-5 3 48,-9 7 1,-10 4 504,-9 0 1,-1 2 330,-9-1 0,6-4 663,-5 4 1,8-11-223,1-3 0,2-5 2263,8 0-2187,6-7 0,8-3-427,10-10 0,11-3-243,13-7 0,10 0-32,9-5 0,6 5-1422,-1-5 0,3 6 443,1 5 507,-6-4 1,-2 5 0,-6-6 0</inkml:trace>
  <inkml:trace contextRef="#ctx0" brushRef="#br0">5304 13239 8459,'6'-51'694,"2"6"205,6 7 0,7 6-302,3-1 1,3 6-79,2 8 0,1 1 25,3 13 0,-2 0-75,2 5 0,0 2-442,-4 3 0,1 9-91,-10 10 1,-8 8-209,-7 1 0,-3 7 206,-2-2 1,-8-1-39,-7 1 1,-5-4-95,-9 4 0,0-6-146,1 1 0,-1-3 442,0-1 0,5-7-172,1-3 0,10-4 271,-2-6 0,12-2-94,3-7 1,15-2 95,13-3 1,9-3-112,11-6 1,4 1 4,10 4 1,-1-2 166,6 6 0,-8 0 164,-2 5 1,-14 6 283,-14 4 1,-9 9-255,-10 5 1,-13 5 559,-16 4 1,-16 4-531,-18 6 1,-9-2-624,-5-3 1,30-15 0,-1-1 198,0-3 1,0 0 0,0 3 0,1-1-167,-30 12 0,5-4-704,9-5-1790,4-7-377,25-2 1,53-25 2976,3-9 0,3-3 0</inkml:trace>
  <inkml:trace contextRef="#ctx0" brushRef="#br0">6135 13253 11355,'-29'-21'-925,"13"1"1498,7-4 0,7 9 1421,7 11 1,8 2-918,6 2 1,6 6 57,-1 4 0,8 4 315,2 5 0,5-1-684,0 6 1,4 1-811,4 9 0,-7-2-279,3 6 1,-3 0-516,3 5 1,-2-2 2,-2-2 0,-6 2-1079,-9-3 1,1-3 465,-5-1 1,-1-6-345,-5-4 1,-4-10 1782,-1-9 0,1-3 1,4-2-1</inkml:trace>
  <inkml:trace contextRef="#ctx0" brushRef="#br0">6938 13167 8566,'-29'-22'2913,"5"-2"-2060,0 10 0,7 2 25,-2 12 0,-2 8-311,2 7 1,-11 7 370,1 11 1,-8 4-263,4 6 1,-2 2 23,1 2 0,4 4-962,-3 7 0,2-1-1064,3 0 0,4-1 273,0-3 1,8 1 558,2-7 494,6-5 0,14-14 0,2-7 0</inkml:trace>
  <inkml:trace contextRef="#ctx0" brushRef="#br0">7067 13153 8502,'0'-29'0,"3"2"438,6 3 1,14 5 392,15 10 1,8 2-84,2 7 0,-5 8 929,-5 6 0,-6 7-932,1 8 0,1 1-297,-5 3 1,-6-1-1340,-13 6 0,-4 1 472,-6 4 0,-12 3 107,-7-3 0,-9 3 307,-5-8 0,-2 0 27,-3-4 0,-2 2 81,6-12 0,7-6 278,8-13 213,10-4 1,6-1-172,12 0 0,13-6-554,17-4 0,10-4-177,8-5 0,12 3-1423,7-3 0,1 8 513,-6 1 0,-4 2 1218,0-1 0,-6 2 0,1 7 0,-3 0 0,-2 0 0</inkml:trace>
  <inkml:trace contextRef="#ctx0" brushRef="#br0">8299 13124 8407,'-6'-14'0,"4"-1"0,-2 1 3850,8 6-2551,11 2 0,2 7-19,7 4 300,0 3-936,-2 13 0,9-4 346,-7 7-630,12 0 0,-12 5-153,10-1 0,1 6-249,-2-1 1,0 1-168,-4-6 1,0-4-431,-1 0 0,0-2-961,-5 2 1,-2-3-192,-7-7-1042,1-6 1538,-1-1 1295,0-7 0,1-7 0,-1-1 0</inkml:trace>
  <inkml:trace contextRef="#ctx0" brushRef="#br0">8901 13081 8555,'0'-21'0,"-1"4"521,-4-7 1,4 7 775,-4-3 0,3 4 710,2 2-1075,0 6 0,-6-3-150,-4 6 1,-3 8-242,-1 12 1,0 7 206,-1 12 1,-5-3-127,-4 8 0,2 0-259,-2 9 0,-5-3-289,-4 2 0,-6 8-340,6-3 0,-5 7-1141,4-6 1,-4-3 940,5 3 0,-4-7-430,8 2 1,5-11-314,15-9-376,2-5 1,15-16 220,7-2 1364,12-3 0,3-9 0,5 0 0</inkml:trace>
  <inkml:trace contextRef="#ctx0" brushRef="#br0">9475 12795 8553,'-8'-7'0,"1"-1"0,7-6 988,7 6-612,1 8 1,1 9 167,1 11 1602,-1 2-1374,-1 13 0,4 2 1610,-8 6-1629,8 6 1,-9-3-379,6 7 0,-6-1-489,2 5 0,-2-6-134,2-3 1,-3-3 339,3-2 0,-4-7-1308,-1-2 0,2-6 676,3-4 1,-2-5 539,6-9 0,1 3 0,4-5 0</inkml:trace>
  <inkml:trace contextRef="#ctx0" brushRef="#br0">4014 13095 13329,'0'-20'-1556,"0"2"1037,0-6 2210,0 7-365,0 3-566,0 1 334,0 11-649,0-4 0,0 14-86,0 6 360,0 7-318,0 7 0,-5 3 19,0 2-265,-6 4 1,8 4-38,-7-3 1,7 4-253,-2-4 0,4 3-1534,1 2 0,1 2 176,4 3 1260,3-4 1,13 12-1,1-5 1</inkml:trace>
  <inkml:trace contextRef="#ctx0" brushRef="#br0">4071 14098 8524,'-32'-6'0,"3"-4"2561,4 4 0,19 0-1048,6 6 0,7 0-654,13 0 1,-4 0-676,3 0 0,3 0-852,2 0 668,9 6 0,-2 8 0,4 9 0</inkml:trace>
  <inkml:trace contextRef="#ctx0" brushRef="#br0">2537 14987 10450,'-14'-15'-585,"6"1"1,-3 4 501,6 1 1,-5-1 524,6-4 0,-6 0-76,5-1 0,0 1 137,5 0 0,0-1 69,0 1 1,0 0 242,0-1 1,0 6 110,0-1 0,2 7 523,3-2-851,-4 4 1,11 4-225,-8 7 1,1 5-247,-5 14 1,0 5-29,0-1 0,0 8-134,0 2 1,0 0-248,0 5 0,0 1-827,0-1 1,-1 2-821,-4-3 0,3-7 758,-3 3 0,4-5 1172,1 0 1,0-3-1,0-6 1</inkml:trace>
  <inkml:trace contextRef="#ctx0" brushRef="#br0">2881 14958 9821,'-14'-14'536,"6"-1"-393,1 7 0,6 5 623,-4 13 1,4 1 564,-4 13 1,3 0-1119,2 4 1,7 7-1,2 4 1,5-4-1280,6-2 1,2-3 566,6-1 1,8-7 63,2-3 0,8-4 99,2-6 0,1-6-152,-1-12 0,-10-2 491,0-13 0,-14-2 579,-9-7 1,-9 3 826,-11-4 1,-14-1-679,-10 2 0,-10-1 80,-4 6 1,-5 4-297,-5 0 1,-1 11-166,6-1 0,2 9-592,8 0 0,4 4-650,11 1 1,8 11-206,10 3 0,7 10 1082,8 0 1,12 3 0,14 2-1</inkml:trace>
  <inkml:trace contextRef="#ctx0" brushRef="#br0">3584 14815 8993,'0'-37'-109,"1"2"752,4 6 1,3 4 968,6 6 0,-4 1-601,-1 14 0,-4-1-417,5 5 0,-6 3-384,6 7 0,-5 5 79,4 14 0,-4 1-1168,5 4 0,-6 2-241,6 7 1,-7 0 1116,2 0 1,3 0-1,0 0 1</inkml:trace>
  <inkml:trace contextRef="#ctx0" brushRef="#br0">3698 15502 9896,'-22'0'0,"1"0"0,7 0 6605,6 0-3281,2 0-1771,6 0-1964,0 7 0,4 1-1463,1 6 0,6 0 1836,-1 1 1,3 5 0,1 3 0</inkml:trace>
  <inkml:trace contextRef="#ctx0" brushRef="#br0">4444 15245 12349,'-8'-15'-1689,"1"6"3722,7-1 0,11 7-468,4-2 0,4 4-1329,0 1 0,2 0-247,3 0 1,7 0-681,-2 0 694,3 6 1,3 2 0,2 6 0</inkml:trace>
  <inkml:trace contextRef="#ctx0" brushRef="#br0">4601 15502 10580,'-28'0'1073,"5"0"1366,4 0-1350,10 0 1,10-1 962,14-4 1,5-3-419,9-6 0,6-1-824,3 1 1,-1 5-5148,1-1 4342,0 7 0,5-3 1,0 6-1</inkml:trace>
  <inkml:trace contextRef="#ctx0" brushRef="#br0">5633 14786 12855,'0'-29'-968,"0"1"807,0-1 0,0 7 1840,0 3 0,0 8 208,0 1-233,0 7 1,2-2-667,3 10 1,-4 9 140,4 10 1,1 10-631,-1 4 1,0 5-227,-5 4 0,0 4-127,0 7 1,0-1-195,0 0 1,0 4-1438,0-4 0,0 4 1004,0-9 1,0-2-2296,0-3 0,0-5 221,0-9 2554,0 1 0,6-25 1,2 4-1</inkml:trace>
  <inkml:trace contextRef="#ctx0" brushRef="#br0">6049 14772 8509,'0'-23'1020,"0"4"248,0 3 0,0 10 36,0 6 0,0 13-605,0 11 1,6 9 318,4 5 0,-2 4-375,1 1 0,6 1-1232,4 4 0,6-5 13,-1 0 1,10-3-192,4-12 0,5-2 605,5-12 1,1-7-407,4-7 1,-6-15 104,-8-13 1,-11-7-39,-9-8 0,-9 0 52,-5 0 0,-16 0 109,-9 0 0,-7 0 45,-6 0 0,1 6 17,-6 4 1,1 9 2234,-1 5 0,3 4-770,6 6 0,7 4-1803,3 10 0,9 4 616,6 11 0,8 2 0,4 6 0</inkml:trace>
  <inkml:trace contextRef="#ctx0" brushRef="#br0">6852 14743 8557,'16'-27'506,"3"3"0,3 5 675,7 10 0,6 2 1617,3 7 1,3 7-1408,2 2 0,0 10 303,0 5 1,-4 5-797,-1 4 1,-6 4-571,1 6 0,-3 0-399,-1 0 1,-7 0-406,-3 0 0,-4 0-225,-6 0 0,-2-7-634,-7-2 1,0-6-887,0-4 0,-2 2 296,-3-7 1,2-6 1924,-6-9 0,-7-2 0,-7-2 0</inkml:trace>
  <inkml:trace contextRef="#ctx0" brushRef="#br0">7282 14686 8559,'-7'-22'0,"-1"1"0,-6 6 1237,6 8-869,-5 0 0,9 15 4019,-11 6-2901,4 7 1,-11 16-621,3 6 0,3 6-320,-3 8 0,-4 2-1836,-1 3 1,2 4 929,-2 5 0,7 1-715,-2 0 0,0-7 1075,4-3 0,-9 3 0,8 0 0</inkml:trace>
  <inkml:trace contextRef="#ctx0" brushRef="#br0">7884 14786 8451,'0'-22'1534,"0"-5"311,0 17 0,-3 4-983,-7 15 0,-6 10-361,-13 5 0,-1 5-860,-3 4 1,1-2 348,-6 2 1,1-4-1554,-1-5 0,4-4 479,10-5 1,-1-7-173,6-4 1,1-15 790,9-8 1,4-13 113,10-6 1,4-8 205,10-2 1,5 0 152,10 5 1,-2 2 756,6 3 0,-5 9-438,6 10 1,-3 5 1184,2 4 1,-3 7-230,-6 13 0,-5 6 81,0 12 1,-8 7-398,-2 3 0,-1 5 348,-8 5 1,-2 3-926,-8 6 1,-5 1-307,-9-1 1,-5 0-1062,-9 1 1,3-1 695,-4 0 0,1-12-2010,4-7 1,-1-8 2290,11-6 0,1 0 0,9-10 0,4-6 0</inkml:trace>
  <inkml:trace contextRef="#ctx0" brushRef="#br0">8428 14600 8510,'0'-14'3106,"0"-1"-923,0 7-1059,0 2 1861,7 6-1896,1 6 0,6 9 4,0 8 523,1 4-990,5 9 1,4 0 189,10 7-608,2 6 1,3 2-642,-1 7 0,-5-1-341,6 0 0,-8 1 101,3-1 0,-9-8-925,-1-6 0,-8-8-709,-1-11 0,-1-5 50,-5-9 915,-2-4 1,-1-17 79,-6-3 1262,0-10 0,-6-5 0,-2-7 0</inkml:trace>
  <inkml:trace contextRef="#ctx0" brushRef="#br0">8944 14586 8486,'-12'-7'1088,"2"-2"0,2 2 256,3 2 389,-3 4 0,-11 4-837,0 7 0,-1 2 181,0 17 1,-2 3-242,-7 11 0,1 9-37,-1 1 0,-4 12-1050,-1-3 1,1 7-306,4 2 1,2-1-932,3-3 0,3-9 1012,7-11 1,1-8-1453,4-6 1,2-4-429,7-6 1345,0-8 0,12-9 1010,2-6 0,10-13 0,-2-2 0</inkml:trace>
  <inkml:trace contextRef="#ctx0" brushRef="#br0">9518 14514 8357,'0'-14'0,"0"-1"0,0 1 0,0 0 671,0-1 1,0 6 494,0-1-38,0 7-1136,0-3 0,-7 17-270,-2 3 1,1 7 309,-2-7 1,6 4-1370,-6-9 670,7 4 532,-4-5 0,6-2 297,-4-6 231,4 0 0,-6-1-96,7-4 1,0 2 697,0-7-253,0 7-167,0-10-924,0 12 0,0-7 207,0 3 1,2 3-852,3-3 428,-4 4-8,5 1 370,-6 0 744,0 0-155,0 6-614,0-4 236,0 4-982,0-6-103,0 0-513,7 7 1001,-6-6 589,6 12 0,-7-11 0,6 10-219,-4-10 74,4 4 1447,-6-6 1004,0 0-1898,7 0 1,-4-5-52,6 1 0,-6-3-402,2 3 1,2 0 146,-3-5 1,3 1-287,-2-2 134,-4-2 1,6 4 336,-7-7 0,0 6-81,0-1 1,0 5 96,0-4 0,-12 6 35,-2-2 0,-8 3 324,3 2 1,-8 7-115,-2 2 0,2 6-104,-2 4 1,2 3-628,8 7 0,1-1 223,9 1 1,4 4-348,10 1 1,9 2 183,10-7 1,14 3 17,5-8 0,8-4 183,-3 0 0,0-5 385,-5 0 0,-7-1 488,-2 0-615,-10 1 0,-11 2 118,-13-2 1,-15 2-39,-13-7 1,-14 2-325,-10 3 1,-3-1-125,3 0 1,2-6-280,7-3 1,2-3 81,3-2 0,4-2-314,11-3 1,8-9-91,10-10 1,12-5 215,7-4 0,15-4-250,14-6 1,5 0 248,4 0 1,4-4-89,-4-1 0,4 0 435,2 5 0,-12 7 348,-3 2 1,-16 6-43,-3 4 1,-15 0 309,-9 9 0,-9-1-310,-15 12 0,-2-1-79,-12 5 1,-5 2-897,-5 2 1,2 4 389,8 7 1,3-1-462,6 0 1,8 5 810,7 0 0,13 1 0,8-6 0</inkml:trace>
  <inkml:trace contextRef="#ctx0" brushRef="#br0">10063 14500 8588,'-8'-15'4474,"1"1"1,15 6-3597,6 3 0,9 5-13,10 5 0,-1 4-304,6 11 1,2 3 763,8 11 0,-2-2-993,7 6 0,-7 5-916,2 5 0,-9 1-138,0-1 0,-9-5-730,-1 0 1,-12-7-1061,-7-7 1,-7-5 1165,2 0 0,-10-13-659,-5-2 2005,-2-5 0,-9-4 0,-1 0 0</inkml:trace>
  <inkml:trace contextRef="#ctx0" brushRef="#br0">10564 14500 8588,'-8'-21'0,"-3"5"1140,6-3 0,-1 9-2,1 6 1,-4 10 329,-10 8 0,1 8-502,-6 12 1,0 4 228,-4 10 1,-3-2-891,-2 7 1,3 4-271,-4 5 0,-1 5-1072,2-5 1,-1 0-184,6-5 1,4-4-840,0-1 0,8-17 967,1-1 1092,8-20 0,19 5 0,4-11 0</inkml:trace>
  <inkml:trace contextRef="#ctx0" brushRef="#br0">10708 14328 8565,'20'-35'322,"9"4"0,12 3-129,7 9 1,1 9 902,-1 5 0,-5 4 55,0 1 1,-1 1 209,-9 4 0,1 5-545,-6 9 1,-5 5 162,-4 9 0,-10-1-278,-4 6 0,-3-5 26,-2 6 0,-2 0-23,-3 9 1,-8 3-220,-6 6 1,-6 1-1016,1-1 1,3 0 525,2 1 1,0-1-1158,5 0 1,3-10-133,11-4 0,1-12-985,4-2 0,3-4 1018,6-10 1,1 1-806,-1-12 2065,0 1 0,1-11 0,-1-2 0</inkml:trace>
  <inkml:trace contextRef="#ctx0" brushRef="#br0">10837 14872 8565,'0'-21'514,"6"5"-431,3-3 0,17 3 1396,7 2 1,14 0-353,5-1 0,10 1-166,5 0 0,-2 1-824,2 4 1,-1-4-29,1 3 1,-7 4-364,-12 1 1,-7 3-1320,-12 2 1573,-7 0 0,5 0 0,-4 0 0</inkml:trace>
  <inkml:trace contextRef="#ctx0" brushRef="#br0">11697 14686 8454,'0'-27'1540,"0"3"1,11 10-796,3 9 0,5 3 497,0 2 0,4 3-280,5 7 0,3 4 403,2 10 0,4 8-1229,6-3 0,0 7-28,0-2 1,0-1-1214,0-4 1,-5 1 335,0 3 0,-8-7-133,-1 3 1,-7-12-1481,-7-3-1924,-1 1 4306,-6-14 0,-8-7 0,-8-10 0</inkml:trace>
  <inkml:trace contextRef="#ctx0" brushRef="#br0">12313 14729 8454,'0'-29'-923,"0"0"1,0 2 1665,0 4 1,-2 2 1506,-2 7 1,-1 1-1324,-10 3 0,3 10-145,-12 10 0,-6 10 180,-9 9 0,3 1-381,-2 9 0,-5 4-509,-5 4 0,0 3-154,5-3 0,5-4-480,0 0 0,6 0-142,-2-4 0,9-4-1066,1-2 0,8-3 1770,2-1 0,-1-7 0,7-1 0</inkml:trace>
  <inkml:trace contextRef="#ctx0" brushRef="#br0">12657 14972 8442,'51'0'0,"-2"0"-3,-6 0 1,5 0 156,0 0 0,0 0-92,-5 0 0,-5 2-62,0 3 0,0 3 0,5 6 0</inkml:trace>
  <inkml:trace contextRef="#ctx0" brushRef="#br0">13245 15030 8442,'-8'-15'0,"1"1"0,7 0 0,2 1 721,3 3 0,4-1 1019,10 6 0,-1 1-1517,6 4 0,0 1-830,4 4 1,7-2-1433,4 7 2039,-4-1 0,6 6 0,-4-1 0</inkml:trace>
  <inkml:trace contextRef="#ctx0" brushRef="#br0">13718 15015 8442,'-7'-14'0,"6"0"0,-4-1 0,5 3 4059,5 2 0,3 2-2053,6 3 0,0 4 603,1-4 0,4 3-1388,0 2 0,6 0-1937,-1 0 1,0 0-781,5 0 1,-4 7-3578,9 2 5073,-4 4 0,5 1 0,2 1 0</inkml:trace>
  <inkml:trace contextRef="#ctx0" brushRef="#br0">14348 14858 8406,'7'-43'0,"7"13"871,10 6 0,5 12 1185,4 8 0,-4 10-1327,-1 8 1,1 7-287,-5 8 0,8 6-115,1 3 0,7 3-275,-2 2 0,4 2-369,1 3 1,0-4-274,0 4 0,-7-3-842,-2-2 0,-4-7 1431,-1-2 0,-1-4 0,1-1 0</inkml:trace>
  <inkml:trace contextRef="#ctx0" brushRef="#br0">15008 14886 8393,'-29'-11'0,"0"-3"0,6-2 1304,-1 6 0,6 10-230,-1 10 0,-5 9 32,-5 5 1,-1 5-497,-8 4 1,0 4 17,-5 6 0,5 0-2153,-1 0 1,6 0 945,-5 0 0,11-2 579,-2-3 0,10 4 0,-2-6 0</inkml:trace>
  <inkml:trace contextRef="#ctx0" brushRef="#br0">15452 14671 8463,'0'-35'1098,"0"18"1,8-2 1492,6 19 0,1 14-649,4 10 0,-5 5-1049,-4 9 0,-4 5-200,-6 5 1,0 11-176,0-2 1,-1 8-3694,-4-3 2887,-3 7 0,-13 2 0,10-31 0,0 0 0</inkml:trace>
  <inkml:trace contextRef="#ctx0" brushRef="#br0">5719 10961 19199,'-43'-7'-2182,"2"-1"1928,3-6 1,14 6 1672,9 3-1058,11 4 0,4 1-53,9 0 0,15 0 368,5 0 1,17 0-173,7 0 0,18-8-225,-26 1 0,1-1 1,4 1-1,2-2-435,7-2 0,1-1 0,6 0 1,1 0 272,5-2 1,4-1 0,-20 4 0,1-1 0,2 0-342,5-1 0,2 0 0,0 1 1,-2 0-1,1-1 0,0 1 341,2-1 1,0 1 0,0-1-1,-2 1 1,1 0 0,0-1-29,1 1 0,0-1 0,0 0 1,-1 0-1,0-1 0,1 1-79,1 2 0,1 0 1,-1 0-1,-5 0 1,0-1-1,-1 1-32,3 2 0,1-1 1,-1 1-1,-4 0 1,-1 0-1,1 0-194,-1 0 0,1 2 1,-1-1-1,-3 1 1,0 0-1,0 0 181,1 2 1,0 0 0,-2 1-1,16-3 1,-3 1-114,-3 1 0,-3 1 0,-6-1 0,-2 2 272,-6 0 1,-3 1-1,34 0 816,-13-3-838,-26 4 741,-7 7 0,-26 2-1561,-3 7 1,-15-1 1240,-4 0 1,-10 7-1024,0 3 0,-10 8-1172,-4 1 0,-3 2 1672,-2-2 0,1 3 0,4 2 0,3-3 0</inkml:trace>
  <inkml:trace contextRef="#ctx0" brushRef="#br0">14305 1003 8454,'-14'0'-1737,"0"-5"1812,-1 0 438,7 1-338,-4 4 0,9-5 288,-7 0-209,7 0-127,-4 5 202,7 0 5,0 0 107,0-6-58,-6 4 1,4-6 443,-2 4-217,2 2-318,2-11-52,0 12 1,0-4-153,0 10 0,2 3 97,2 6 1,0 7-24,5 3 1,1 7-80,4 3 1,0 10 71,1-1 0,-1 5-242,0 0 1,1-2 136,-1 7 0,0-7-234,1 1 1,-1-8 99,0-6 1,-4-3-470,0-1 0,-3-7-309,3-3-71,3-9-840,-5-4 1166,6-6 0,0-8-489,1-6 1096,-7 0 0,11-20 0,-3 4 0</inkml:trace>
  <inkml:trace contextRef="#ctx0" brushRef="#br0">14735 860 8454,'-6'-10'441,"-3"1"0,1 4-10,-2-5 0,2 9 29,-2 1 1,-1 8-52,7 11 1,-6 9 120,5 11 1,-4 5-475,4 9 0,0-6 76,5 11 1,6-4-479,4 3 0,3 0 285,1 1 1,7-14-237,3-5 1,3-11 129,1-9 0,3-6-164,2-13 0,-7-3 131,2-7 1,-4-7 316,0-17 0,-3-2 199,-7-7 0,-4 0-99,-1 0 1,-6-5 21,2 0 1,-10-4-14,-4 4 0,-1 0-100,-4 5 1,3 2 63,-8 3 0,3 3-269,1 6 1,1 11-669,0 4-132,6 9 1,1 1-1566,7 8 2444,0 4 0,7 13 0,1 1 0</inkml:trace>
  <inkml:trace contextRef="#ctx0" brushRef="#br0">15552 731 8239,'-6'-29'163,"-2"0"1,-1 6 161,-1-1 1,7 6 688,-2-1-30,3 3-194,2 2 191,0 6-661,0 1 0,5 9-210,0 3 1,6 4 171,-1 10 0,-2 4-250,1 5 1,1 3 87,4 2 0,0-1-275,1 6 0,-1 0-12,0 5 0,1-1-112,-1-4 1,0 3-502,1-2 1,-1 2 373,0 2 0,-1-2-614,-3-3 0,3-2-93,-4-8 1113,4 1 0,1-7 0,0-1 0</inkml:trace>
  <inkml:trace contextRef="#ctx0" brushRef="#br0">15853 1390 8491,'-14'0'3536,"0"0"-3885,-1 0 3432,8 0-2202,0 6 0,9-4-1021,3 3 1,9-4 144,10-1 0,3-1-2017,2-4 1,-1 3 2011,1-3 0,6-3 0,2 0 0</inkml:trace>
  <inkml:trace contextRef="#ctx0" brushRef="#br0">14090 2851 8325,'-36'-6'0,"-1"3"0,4-7 857,9 7 0,-2-5 612,17 3-758,2 4 1,7-7-421,0 3 0,7 3-16,2-3 1,6-1-197,4 1 1,5-4 113,9 4 1,4-6-40,6 1 0,8-4 80,6-5 1,2 1-563,8-6 0,8-4 291,-33 12 1,2-2 0,6-4 0,2-2-458,6 1 0,3-2 0,4-2 0,1-1 371,7-3 1,2 0-1,-23 10 1,0 2 0,2-2-317,1-1 0,1-1 1,0 1-1,1 1 1,0 1-1,1-1 267,1-1 0,0-1 0,0 1 0,-5 3 0,0 1 0,0 0 44,0-2 1,1 1 0,-2 0 0,23-5 0,-2 1 27,0-2 1,0 2 0,-2 1-1,-2 1-246,-3 1 0,0 2 0,-1-1 0,-2 1 356,-6 1 0,-1 1 0,1 0 0,-1 0 120,-7-3 1,0 0 0,3 2 0,-1 2 203,-6-2 0,-1 0 0,-1 2 0,0 0 102,27-14 1,-5 5 849,-4 1 0,-11 5-693,-8-1 1,-13 8 1796,-11 1-1326,-3 7 930,-8-3-1880,5-1 137,-12 6-2052,6-6-204,-7 7 1,-2 5 250,-3 0 1754,4 6 0,-18 3 0,3 9 0</inkml:trace>
  <inkml:trace contextRef="#ctx0" brushRef="#br0">15366 2851 8445,'-22'-6'0,"1"-2"0,4-2 521,2 1 1,-1-1-60,12-4 1,-1 4 137,5 1 0,0-6-175,0-4 1,13 0-161,6 5 1,8-5-114,6 0 0,9-5 119,5 5 0,6 0-206,-5 4 1,6 6 89,-2-1 0,-1 7-370,2-2 1,-12 12 152,2 7 1,-9 7-95,-1 7 1,-10 6 163,-9-1 0,-6 7 312,-8-2 0,0 4-137,0 1 1,0 0-102,0-1 0,-5-5-202,0-3 0,-4-4 152,4-2 1,0-5-1756,5-4 910,0-3-2016,0-2 1411,0-6 1418,0-2 0,-13-6 0,-2 0 0</inkml:trace>
  <inkml:trace contextRef="#ctx0" brushRef="#br0">15452 3224 8333,'-14'-15'476,"-1"-4"59,1 0 1,6 0-134,3 5 1,10-1-140,5 1 0,15-5 431,9 0 0,7-8-190,7-2 1,0 1-313,9-6 0,-3-1-84,8 2 1,2-1-239,-2 6 0,-6 5-87,-8 4 0,-5 10-53,-5 4 1,-3 3-1053,-6 2 0,-7 2 1322,-3 3 0,-3 3 0,-2 6 0</inkml:trace>
  <inkml:trace contextRef="#ctx0" brushRef="#br0">16370 2450 8310,'-28'-11'0,"5"-3"0,2-2 1230,7 6 1827,6-3-1941,-5 12 1,13-6-499,0 7 1,6 2-448,9 3 0,0 3 23,5 6 0,-5 7-464,5 3 1,0-2 295,-1 2 0,1 4-191,-6 6 1,0-1-275,1-4 1,-1 0-625,0-1 0,-1 1-204,-4 0 1,4-1 581,-3 1 1,1 0 684,-2-1 0,11 1 0,-4 0 0</inkml:trace>
  <inkml:trace contextRef="#ctx0" brushRef="#br0">16742 2980 8181,'-22'-6'517,"1"4"0,7-4 0,0 6 1918,6 0-1000,1 0-696,7 0 1,7 1-388,2 4-684,4-3 1,1 9-2528,1-6 2258,-1 6 1,0-5-1197,1 4 1797,-7-4 0,4 0 0,-4 2 0</inkml:trace>
  <inkml:trace contextRef="#ctx0" brushRef="#br0">17244 2335 8394,'-14'-14'410,"1"0"739,3-1-544,-2 1 0,12 1-153,0 4 0,6 1-24,8 3 0,7 2-166,3-7 0,3 7-496,2-2 0,-1 4 240,1 1 0,0 0-829,-1 0 1,-4 6 219,0 4 1,-6 2 394,1 3 0,-10 4-57,-4 0 1,-3 6-22,-2-1 0,-2 3 762,-3 2 0,-3-5-320,-6 0 1,0-7 568,-1 2 0,6-3-324,-1-1-1,5-6 511,-4 1-453,6-1 1,-4 1-94,7-1 0,2-4-386,3 5 1,-4-5 140,4 4 0,-3 1-384,-2 4 1,0 2 150,0 3 1,-7-3-404,-2 3 1,-4 2 139,-1-2 0,-2 5-42,-3-5 0,3-5-2020,-3-4 2438,3-1 0,1-1 0,1-1 0</inkml:trace>
  <inkml:trace contextRef="#ctx0" brushRef="#br0">17387 2493 8310,'-8'-6'-1191,"-4"2"1170,2-5 0,2 1 660,-2-2 1,6-2-123,-6 2 0,7 2-188,-2-1 0,2-1 205,-2-4 1,4 4-79,-4 1 0,5-1 32,5-4 1,-1-1-93,11 1 1,-3 0 58,12-1 0,0-4-147,5 0 0,1 0-51,4 5 1,-3 1-264,8 3 0,-7-1 86,1 7 0,-4 2-505,-5 12 0,-5 1 298,-10 13 0,-2 6-345,-7 8 0,-8 3 85,-7 2 1,-7 0-45,-11 0 0,1 4 177,-7-5 1,6 3 64,-5-11 0,6-3 216,-1-7 0,2-3-104,3-7 1,10-6 72,4-3 0,9-5-95,0-5 1,12-4-270,7-10 0,7 3 175,7-3 1,7 3 128,4 1 1,-3-2-5,2 2 1,-4 0 124,4 10 0,-6 0 639,1 5 0,-2 0-372,-3 0 0,-5 2 648,-4 2 1,-10 6-368,-4 9 0,-3-1 259,-2 5 0,-13 0-368,-6 1 0,-7 3-199,-2-4 1,-6 8-232,1-3 1,-1 3-240,6-12 1,-6 0-726,1-5 1,1 1 510,8-1 0,-2-1-1043,7-4 1,5-3-333,4-6-791,7 7 2553,-3-6 0,6 6 0</inkml:trace>
  <inkml:trace contextRef="#ctx0" brushRef="#br0">18004 2035 8272,'0'-20'0,"0"1"385,0 0-233,0 5 1,0 0 2143,0-1-1618,0 7 0,1-3 858,4 6-1056,-3 1 1,10 5-11,-2 4 0,-2 4-149,1 11 0,1-3-126,4 7 1,-4 1-100,-1 9 1,1-2-217,4 6 0,1-1-164,-1 1 0,-4 3-453,-1-3 0,-4 4-564,4 1 1,-1-5 603,2 0 0,-2-6-1686,-3 1 2383,-4-2 0,12 4 0,-5 1 0</inkml:trace>
  <inkml:trace contextRef="#ctx0" brushRef="#br0">18376 2665 8285,'-20'0'-6,"4"2"5080,-3 2-3333,9 4 1,5 7-269,10-1 1,-2-6-857,7-3 0,-1 3-275,6 1 0,-1-1-2328,0 2 0,1-6 517,-1 6 1469,0-7 0,7 10 0,1-5 0</inkml:trace>
  <inkml:trace contextRef="#ctx0" brushRef="#br0">18534 1490 8291,'8'-29'1012,"5"1"-759,-4-1 0,12-3 437,8 4 0,1-3-219,8 12 0,0-5 9,5 5 1,0 2-225,0 7 0,-8 4-1010,-6 6 0,-7 6 82,-7 4 0,-3 4-299,-2 5 1,-4 3 320,-6 7 1,-3 6 289,-6 3 1,-3 4 10,-11 1 1,0-2 348,-1-3 0,-1-3 162,6-6 0,0-2-266,4-3 2831,1-3-1611,6-13 1,3-4 184,10-8 1,9-9-885,10-6 1,3-7-130,2 2 0,4 4-288,1 1 0,6-4 0,-4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4228 9111 8474,'9'-15'0,"2"1"302,-6-1 125,6 7 0,-5 10-159,4 12 0,1 14-30,-6 10 0,5 11 4,-5 4 0,4 11-128,-4 9 1,-2-32 0,-1 3-350,-2 3 0,0 2 0,0 3 0,0 1 312,0 0 1,0 0 0,-2 3 0,-1-1-129,1-1 0,-1-2 1,0 2-1,0-1-30,0-2 1,1-1 0,1-3 0,0-2-233,-1-4 1,-1 0 0,-3 36 97,1-14 0,0 0-9,5-5 0,-4-7-426,-1-3 0,-2-3 21,2-1 629,4-7 0,-6-2 0,7-6 0,0 0 0</inkml:trace>
  <inkml:trace contextRef="#ctx0" brushRef="#br0">3533 9328 9605,'0'-43'-277,"2"4"-214,3 0 1,4 4 481,11 1 1,7 0 490,7 10 1,6-3-143,-1-2 1,4-2 92,5-3 0,6-1-347,8-4 0,1-2 381,9 2 0,-1 4-573,-30 17 0,0 2 1,-2 0-1,0 1 285,1 0 0,2 1 0,-1 2 0,1 0-180,4-1 0,0 2 0,-2 2 0,1 2-26,0-1 1,1 1 0,2 0 0,-1 0-36,1 2 0,1 0 0,1-1 0,1-1 76,2 0 1,0 0 0,-1 2 0,1 0-43,2 0 0,1 1 0,0-1 0,0 0-293,4-2 0,1-1 0,1 2 1,2 0 294,3 1 1,1 0-1,-2-2 1,1 1-379,3 1 1,0 0 0,3-1 0,1-1 391,2 0 0,2 0 1,-23 2-1,0-1 1,1 1 10,2-1 1,0-1 0,0 1 0,0 0 0,-1 0 0,2 0-201,0-2 1,0 0-1,1 0 1,1 1-1,0 2 1,1-1 200,0 0 1,1-1 0,0 1-1,1 0 1,0 1 0,1 0-1,1 0 0,0 0 1,0 0-1,-1 0 0,0 0 1,0 1-1,-3-1 0,1 0 0,0 0 0,1 2 0,1 0 0,0 0-8,1-1 1,0 1 0,0 0 0,4 0 0,0 1 0,0-1 6,-1 0 0,0 0 1,0-1-1,2 0 1,0-1-1,-1 1 3,-2 1 1,0 0 0,-1 0 0,1 0 0,0 0 0,1 1-5,1-2 0,1 1 0,0 0 0,0 1 1,1 1-1,-1-1-5,0-1 1,0-1 0,-1 1-1,1 2 1,1-1 0,-2 1-164,-4-2 1,0-1 0,0 1 0,2 1 0,2 1 0,-1-1 168,2-1 0,0-1 1,0 1-1,0 2 1,0-1-1,1 1 4,-1-2 1,-1-1-1,1 1 1,-1 1 0,0 1-1,-1-1 2,-1-1 0,-1 0 0,1-1 0,1 3 0,1-1 1,0 1 2,1-2 1,0-1-1,-1 1 1,2 2 0,-1 0-1,0 0-7,0-1 0,0 1 0,0-1 1,-3 1-1,0 0 0,0 0 0,-2-1 1,0 0 0,0 1 0,0 0 0,0 1 0,0-1 1,1 0 0,1-1 0,0 0 0,0 0 0,1 0 0,0 0-96,-2 0 0,1 1 0,-1-1 1,0 0-1,0 1 0,-1-1 95,-3 2 0,0 1 0,-1-2 0,1 0 0,-1-1 0,0 1-2,-1-1 0,0 0 0,0 1 0,1-1 0,-1-1 0,0 1 9,-3 0 0,0 1 0,0-1 0,-1 2 0,0 0 0,-1-1 31,24-1 0,-1-1 0,-2 0 0,-1 0 186,-1 0 1,0 1 0,-3-1 0,-1-1-166,-3 2 0,-1-1 0,-2 3 0,-1-1 62,-6-2 1,0 1-1,-3 1 1,1 0-42,0 1 0,-1 0 1,-4 0-1,-1 0 218,-1 0 1,-1 0 0,-5 0-1,-1 0-238,26 0 0,-6 5 795,-9 0 0,-6 11-842,-13-1 1,-2 2 627,-13-2 0,1 6-898,-6 3 1,-6 5 654,-3 5 0,-3-1-649,-2 11 0,-12-2 125,-2 11 1,-12 5-35,-3 5 0,-1 7 26,-9 3 1,23-35 0,0 1 98,-1 2 0,0 0 1,1 3-1,1 1 15,1-4 1,0 0-1,0 0 1,0 0 27,-10 31 0,-2 2 46,7 4 1,7-39-1,0 2-50,2 2 0,1 1 1,-1-4-1,2 0-221,-2 38 0,4-4 178,6-2 1,0 4-21,0-4 1,5 4 20,-1-9 1,8-2-6,-3-2 0,4-1-47,2-4 1,-1 2 230,1-12 1,-1 5 9,1-5 1,-1 6-129,1-6 0,-1 0-6,1-4 1,-1-6 58,0 1 0,1-7-120,-1 2 0,-4-8 440,0-2 1,-7-7-396,2 3 0,-4-4 218,-1-2 0,-1 1-222,-4-1 1,-8 1 175,-6-1 0,-12-4-62,2 0 0,-9-1-16,-1 6 1,-11 1-6,-8 3 0,-1-3-419,-9 4 1,-1-4 356,-8-2 0,36-7 0,0 1-19,-5-1 0,0 0 1,1 0-1,0-1-208,-3-1 1,-1 0-1,1 1 1,0-1 177,-3-3 0,0 1 0,-2 2 0,-1-1 84,-2-1 1,1-1-1,-2 1 1,-1-1-73,1-2 1,-2 0-1,-1 2 1,-2 1-229,0-1 0,-1 1 0,-3 0 0,0 0 215,-4 0 1,0-1-1,1-1 1,-1 1-298,-2 3 1,0 0 0,-3-3 0,0 1 299,3 1 0,-1 1 0,-5-1 0,-2 0 8,26-1 0,-1 0 0,0 1 0,-25 2 0,-1 1-7,25-4 0,0 0 0,-1 1 0,0 0 0,-1 0 1,0 0-195,0 1 1,0 0-1,0 0 1,-3-2 0,-1 1-1,0-1 168,-1 0 0,0 0 0,1 0 0,0 0 0,1 0 0,0 1-104,-1 0 0,-1 2 0,0-2 0,1 0 0,1-1 0,-1 0 72,-1 0 0,0 1 1,1-1-1,-2-2 1,1 1-1,0-1 54,-2 3 1,1-1 0,0 0 0,2-1 0,0-2-1,1 1-1,-2 1 1,0-1 0,0 1 0,2 1-1,-1-1 1,0 1-5,0 0 0,-1 1 0,0-1 0,0 0 0,1-1 0,-1 1-1,0 0 0,0 1 0,1-1 0,1-2 0,0 1 0,1-1-12,0 3 1,1-1 0,-1 0 0,0-1 0,0-2-1,0 1-1,0 1 0,1-1 1,-1 1-1,-1 0 1,-1 0-1,0 1 13,1-2 0,0 1 0,0-1 0,1 1 0,0 0 0,0-1 4,0 0 0,0-2 1,1 1-1,0 0 1,0 0-1,0 0 35,0 0 1,-1 0 0,0 0 0,0 0-1,0 0 1,-1 0-38,-2 0 0,0 0 0,0 0 1,2 0-1,1 1 0,0 0 103,0 0 0,0 1 0,1 0 0,-1-1 1,0-1-1,0 2 1,0 1 0,1 0 0,-1 1 0,0-3 0,0 1 0,0-1-115,0 2 1,1 1 0,-1-1 0,3 0 0,1-1 0,-1 1 40,-1 0 0,0 0 0,0 1 1,3 0-1,0 0 0,1 1 5,-1-2 1,1 0 0,-1 0 0,0 0 0,-1-1 0,1 0-9,-27 0 1,0 0 0,5 0 0,1-2 24,3 0 0,1 0 0,4 0 0,1 0-46,-1 0 1,1 0 0,1 0 0,0 0 104,1 1 1,0-2-1,3-1 1,1-2-85,3-1 0,1 0 0,0-1 0,1-1 250,5 0 0,1 0 0,-3-1 0,1 0-150,3-2 0,1 0 0,4 2 1,0 0-57,0-1 1,1-1-1,-34-11 50,0 2 0,6-2 441,8 1 0,2 3-470,13-7 1,-1-1-166,6-4 1,-4-1 82,4-4 1,3-3-24,11-6 0,0-7 145,0-3 1,1-9-6,4 0 0,5-9-48,9-2 0,-3-5 197,8 34 1,1 1 0,0-2 0,0 0-162,-1 1 1,0 1 0,3 1 0,-1 2-27,-7-28 1,6 5 397,-6 10 1,2 6-630,-2 14 0,-4 12-1491,-1 16 1657,-6 10 0,-1 3 0,1 6 0</inkml:trace>
  <inkml:trace contextRef="#ctx0" brushRef="#br0">12309 8980 8494,'-8'-29'175,"-5"-6"1,11 4-46,-2-2 1,2 2 107,2 2 0,-5 7 76,0 2 0,-11 4-107,2 2 0,-10 6-92,0 3 0,-9 6 37,0 9 1,-14 13 164,-1 15 1,-2 15-177,-3 5 1,27-24 0,0 1-260,0 1 1,-1 1 0,-1 5-1,0 1 114,1 5 1,1 1 0,0 2 0,2 1-502,-1 2 1,1 3-1,2 4 1,1 3 357,1 7 1,1 3 0,6-21-1,0 2 1,1 0 86,1 2 1,1 1 0,2 1 0,0-3-1,2 1 1,1-1-181,1 24 0,3-1 1,1-3-1,1-1 62,3-4 0,2-2 0,3-3 1,4-1 165,5-9 1,3-1 0,1-5 0,3-4-201,-2-11 0,2-2 1,5-1-1,1-2 471,0-2 1,1-2-1,2-2 1,3-2 58,1-4 0,1-2 0,38 10 20,-34-20 0,1-3 1,-2 1-1,1-3-140,5-2 0,1-3 1,-1-2-1,-1-4 56,2-3 0,-2-3 0,-3-1 0,-2-3-4,-5-3 0,-2-2 1,1-1-1,-1-1-70,-3-3 1,-1-3 0,0-2 0,-1-2-246,-3-3 1,-1-2 0,-3-1 0,-1-1 77,-2-1 1,-1-2 0,-6-1-1,-1-2-310,1-5 0,-2-1 0,-2-2 0,-2-2 200,-1-4 1,-2-2-1,-1 0 1,-3-2-197,-3-1 1,-3-2 0,-1 2 0,-2 0 169,-4-3 0,-3-1 1,-3 2-1,-3 2-68,1 5 0,-1 3 0,-1 1 0,-2 4 334,1 8 0,-1 4 0,0 4 0,-3 4-217,-2 8 0,-2 3 1,-33-20-615,-2 21 0,-3 6 218,8 18 1,-6 8 469,5 7 0,-4 1 0,4 8 0,0 0 0</inkml:trace>
  <inkml:trace contextRef="#ctx0" brushRef="#br0">15292 9285 17885,'15'-37'481,"-1"1"-323,1 7 1,4 0 248,0 0-209,0 0 1,-6 7 14,-3 2 0,1 4-89,-6 2 0,0-1-161,-5 1 0,-7 4-218,-2 1 1,-4 5 59,-2 0 1,-5 2 266,-5 2 0,-8 6-70,-6 4 1,-4 4 46,-6 6 1,-4 9 35,-10 9 0,28-16 0,-2 0-287,-3 2 1,-2 0 0,-3 2 0,-2 1 418,-1 4 0,0 1 1,-3-1-1,-1-1 291,-4 4 0,1 0 0,3-4 1,-1-1-257,-2 1 1,-1-2 0,6-2 0,0-2-2,2-4 1,0-1 0,3-1 0,0-1-137,-2-2 1,2-1-1,-26 9-139,8-4 0,20-8-138,4-1 1,7-7-663,3 2-290,7-3 615,7-2 0,10-2-841,10-3 1,16-3 1384,13-6 0,8-1-45,6 1 0,-3-1 0,5 1 0</inkml:trace>
  <inkml:trace contextRef="#ctx0" brushRef="#br0">14684 9053 20514,'-15'-28'-1138,"7"4"1,-3-11-1102,6 6 2028,0 6 1,-1 4 82,-4 9 0,-3 15 1289,-1 10 1,-7 14-749,-3 0 0,-3 9-210,-2 1 1,-5 8-298,0 1 0,-5 2 605,6-2 0,-8 2 62,3 3 1,2-8 198,3-6 0,7-7 217,2 2 0,12-10-1084,3-5 0,9-9-423,9-5 0,11-4 513,18-1 1,7-1-174,13-4 0,7-3 259,2-7 0,6 6-1063,4-1 1,0 7 76,0-2 905,1 3 0,-19 7 0,4 0 0,-4-2 0,-1-1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7385 8213 11375,'-14'-15'-1413,"-1"1"630,1-1 0,4 6 623,1-1 22,5 7 576,-2-4-358,12 7 0,4 0 210,9 0 1,-1 0-142,6 0 0,2 0 69,8 0 0,-2 0 17,7 0 0,-1-5 25,6 1 1,-1-6-73,0 5 1,7-5 39,3 6 1,4-8-95,1 3 1,-7 1-4,-3-2 0,-4 7-218,-5-2 1,-4 3-37,-6 2 1,-11 0-483,-4 0 405,-9 0 1,-5 7-238,-10 2 0,-14 4 66,-5 2 0,-11 1 152,-4 3 1,-5-3-39,-9 4 1,3-4-19,-3-2 1,3 6 409,-7-1 0,-3 0 86,2-4 0,2-6 302,8 1 1,3-7 55,7 2 0,7-5 1025,8-5-992,5-3 0,21-6-185,7-1 0,15 2-267,8 4 1,9-3 56,12 8 0,2-3-248,7 2 0,3 4-128,-3-4 1,2 2-135,-12-2 1,5 3 69,-5-3 1,-1 5-619,-8 5 841,-10 3 0,-2 8 0,-3 4 0,4 2 0</inkml:trace>
  <inkml:trace contextRef="#ctx0" brushRef="#br0">12222 8734 8556,'-14'-29'-511,"1"0"-610,3 0 819,4 0 1,6 0 978,0 0 0,0 0-243,0 0 1,4 7 116,1 3-249,7 2-20,-4 3-307,6 6 0,-4 1 111,-1 7 1,-5 7 141,0 3 1,0 7-88,0 3 0,-2 5 31,3-1 1,-5 9-20,-5 0 1,2 6 28,-7-5 0,5 6-70,-4-1 0,1 3-115,-2 1 0,-1-4-87,6-1 1,-5-6 140,5 2 0,-1 0-269,1-5 1,4 2 69,-4-12 0,3 0-356,2-4 40,0-1 1,2-6-158,3-3 1,-2-3-404,6-2-103,-5-7 1127,2-1 0,1-13 0,1-1 0</inkml:trace>
  <inkml:trace contextRef="#ctx0" brushRef="#br0">11990 9053 8556,'-9'0'-266,"-1"0"1,7-2 313,-2-3-280,3 4 388,2-6 251,7 7 1,6 0-93,6 0 1,7-1-43,-2-4 1,8 3-110,2-3 0,6 4-142,-1 1 0,3 0-2,1 0 0,8 0 105,7 0 0,2 0-59,8 0 0,1 0-187,8 0 0,-34 0 0,1 0 87,4 0 0,0 0 1,4 0-1,1 0-222,0 0 0,0 0 0,6 0 0,0 0 272,-2 0 1,1 0 0,6-1 0,1 0 2,3-1 1,-1-1 0,-3 0 0,-1 0-333,5-1 0,0-2 0,-1 0 1,1-1 358,1 2 1,2 1 0,1 0 0,1 1-13,2 1 1,-1 0-1,-5-2 1,-1 1-76,2 0 0,0 1 0,-4 0 0,0 1 67,4 3 0,0 1 1,-2 0-1,1 2-80,3 2 1,0 0 0,-4 1 0,0-1-15,2 0 0,0 0 0,-6 3 0,0 0-77,-1-1 0,0 1 0,-1 2 0,1 0-157,3-2 1,-1-1 0,-5 3 0,-1 1 187,-1-4 1,0 1 0,-4 0 0,-1-1 81,3-1 0,-1-1 0,-1-3 0,0 0-73,4-1 0,0-1 1,-7-1-1,-1-1 159,4 0 1,-1 0 0,-6 0-1,1 0-62,0 0 1,0 0 0,-2 0 0,0-1 197,2-1 1,0-1 0,-3-1 0,-1 0-48,-1-3 0,1-1 0,-1 3 1,1-1 29,-3-1 0,0-1 0,2 3 1,1-1-54,2-3 0,-1-1 0,36-6 24,-4 1 1,-5-1 85,-9-3 0,0 1 444,-5-6 0,-13 5-277,-7-5 0,-5-1 406,-4-4 1,-2-4-261,-3-1 0,-9-6 413,-11 1 1,-2 2-514,-2-2 0,-2 2 89,-2-1 0,-3 9-526,-2 9 0,-3 9-466,7 2 390,-6 5 0,10-1-1378,-4 10 1,3 3 676,2 7 1,5 4-1669,0 0 2439,6 7 0,4-3 0,7 6 0</inkml:trace>
  <inkml:trace contextRef="#ctx0" brushRef="#br0">2983 6779 8512,'-6'14'0,"4"-4"986,-3 0-295,4-1 1900,1 6-1011,0-7 291,0 5-1233,0-12 1,4-1-31,1-9 1,7-4-37,-3-2 0,2-4-153,-1 0 0,3-7-115,-3 2 0,2-10-64,3-5 1,-1-3-359,1-1 0,1-7 145,3-3 1,-3-13-445,4-2 0,-4-4 397,-2 9 0,1 0 42,-1 5 1,-4 4 180,0 5 1,-7 9 268,2 16 1,-4 8 708,-1 6-344,0 7-985,0 10 1,0 9 222,0 13 0,0 4-32,0 1 1,2 6-253,3-1 0,-2 3-810,7 1 1,-6 1 307,6-1 0,-2-1-308,2-3 1,3-4 440,-4-6 1,4-6-40,2-4 743,-1-9 1,1-7-183,-1-13 1,-1-6 59,-3-13 1,2-6 153,-2-4 0,-2-9 238,2-5 1,-5-4-189,4-1 1,-4 5 61,5 0 1,-2 2 213,1-2 0,-2 0-138,-7 9 1,0 10 774,0 15-324,0 3 10,0 8 1,0 8-340,0 9 1,0 11-210,0 4 1,0 3-53,0 2 0,5 0 57,0 0 1,4 0-201,-4 0 0,5-2 118,-5-2 1,6 0-266,-2-5 1,4-1 98,2-5 0,-1-1-1614,1-3 0,-1 1 782,1-6 0,1 0-4290,3-5 5106,4 0 0,6 6 0,0 2 0</inkml:trace>
  <inkml:trace contextRef="#ctx0" brushRef="#br0">3910 7373 12824,'14'-44'-512,"-1"2"1276,-3 4 1,3 7 527,-4 7-768,-2 13 0,-7-2-347,-10 13 1,-11 8 608,-8 6 1,-3 14-629,-11 10 1,-4 11 43,-11 4 0,27-23 0,-1 2-360,1 2 0,0 0 1,-2 2-1,1 1 310,1 1 1,-1 1 0,3-2 0,1 0-158,-2 1 0,2 1 0,0-3 0,1 0-102,-17 32 1,11-10 394,13-10 0,12-11-431,8-8 1,8-8-86,12-11 0,2-5 160,7-10 0,7-5 257,2-9 0,2-8-224,-1-7 1,0-2 94,-10 3 1,1 7 439,-10-3 0,-6 5-473,-4 0 1,-9 4 229,-1 11 0,-13-3-687,-11 7 0,-5 9-1848,-5 10 2265,4 7 1,-12 21 0,5 3 0</inkml:trace>
  <inkml:trace contextRef="#ctx0" brushRef="#br0">3041 11964 11214,'-8'0'0,"-3"-6"-943,6-4 253,0 4 312,-1-1 1,4 6 75,-3-4 792,4 3 1,2-4 6,4 6 0,-2-2-206,7-3 1,0 4-109,4-4 1,0 2 55,1-2 0,4 3 121,1-3 0,7 4-54,2 1 1,1 0-190,9 0 1,-4 0 27,9 0 0,-2 0-278,11 0 0,-2 0-13,2 0 0,2-2-84,-7-3 0,4 4-13,-9-4 0,-2 3 33,-12 2 0,-12-5-68,-2 1-19,-10-1 1,-5 5 296,-10 0 0,-16 0 0,-4 0 0</inkml:trace>
  <inkml:trace contextRef="#ctx0" brushRef="#br0">4359 11935 14824,'-23'0'-152,"-2"-1"-204,5-4 0,1-2 1871,4-2-1086,1-4 0,6 5-36,3-7 0,-1 6 153,1-1 0,2 7-310,7-2 1,1 3 138,10 2 0,-2 0-739,11 0 1,6 0 383,9 0 0,4 5-429,6 0 1,4 5 497,9-6 1,4 8 0,7-4 0</inkml:trace>
  <inkml:trace contextRef="#ctx0" brushRef="#br0">18840 5577 15237,'-35'-7'-950,"6"5"790,0-2 1,6-3-205,9 2 98,-1 1 84,1 4 193,6 0 1,8 0-4,9 0 0,12 0-239,8 0 2510,0 0-884,19 0-739,-9 0 0,22-2-541,-3-3 0,-2 4-36,-2-4 0,-1 3-1008,5 2 0,-2-5 535,-3 0 0,-3 1-1062,-7 4 1430,-6 6 1,-8 2 0,-8 7 0</inkml:trace>
  <inkml:trace contextRef="#ctx0" brushRef="#br0">18695 5663 8805,'0'-20'861,"-5"3"-511,1-2 1,-1 3 167,5 2 51,0-1-166,0 7 1,0 10-1,0 12 1,-7 7-32,-2 8 0,-6 6-134,-4 4 1,3 3 87,-4 1 1,-1 1-152,2-1 1,1-4 135,9-1 0,-2-4-5,6 5 1,0-9-20,5-1 0,3 0-200,7-4 1,6-3-13,13 2 0,6-6-151,4 1 0,4-3 20,6-1 0,-1-1-239,10 1 0,-8-1-1297,8 1 0,-9 1 847,5 3 1,-8 4 744,2 6 0,-1-2 0,1 4 0,2 4 0,-3-1 0,-5-2 0</inkml:trace>
  <inkml:trace contextRef="#ctx0" brushRef="#br0">23242 5721 8488,'29'-29'35,"0"2"-17,0 3 0,0 3 781,0 6 0,-5 1-193,0 0 0,-1 4 222,1 0 0,2 7-306,-7-2 1,2-1-18,-2 1 0,-1 0-232,6 5 1,-8 7-151,-1 2 0,-1 6 114,-4 4 1,3 3-181,1 7 1,2 2-386,4 3 0,-3 4 235,7 11 0,-1 2-575,1 7 0,3 0 109,-2 0 1,-5 2 220,0 2 1,-1-2 331,-4 3 0,1-12 418,-12-7 0,-2-4-113,-12-11 0,-2 1 230,-17-10 1,1-6 291,-10-4 0,-6-7-258,-4 2 1,-5 3-1593,5 2 1,4 1 345,6-1 683,5 9 0,-7-13 0,10 14 0,7 2 0,9 4 0</inkml:trace>
  <inkml:trace contextRef="#ctx0" brushRef="#br0">19332 6605 8582,'-14'0'1385,"-1"0"-253,7 0-589,2 0 1,8-7-267,2-2 1,4 1-46,7-2 1,1-4-57,3-6 1,4-5 108,6 0 0,1-8-221,4-6 0,-2-9 168,7-5 1,-5-4-509,4-1 1,-6 0 228,2 0 0,-10 7 55,-4 3 0,-1 4 236,-4 6 0,-4 9 680,-11 9-100,0 11-577,0 2 0,-7 9 19,-2 3 0,1 8 51,-2 6 1,0 11 9,-4-1 1,4 8-277,1-3 1,5 6-210,0-1 1,2 3 1,2 1 0,0-1 172,0-3 0,6 1-400,4-6 1,3-2 139,1-8 1,7-4-211,3-11 0,9-2 149,0-7 1,6-8-142,-5-7 0,0-12 16,-5-12 1,-1-3 24,1-1 0,-1-1-51,-4 1 1,-5 1 45,-9 3 1,1 10-1791,-6 10 2200,0 3 0,-18 8 0,-3 2 0</inkml:trace>
  <inkml:trace contextRef="#ctx0" brushRef="#br0">20187 6315 9207,'0'-29'1729,"-7"7"-286,6 1 111,-6 6-335,7 1 228,0 6-1286,0 8 1,0 9-26,0 11 1,0-3 3,0 8 0,0-6 165,0 5 0,0 0-736,0 5 1,0 0 66,0 0 1,0 0-248,0 0 1,-5 0-1191,1 0 1,-1-5 62,5 0 1742,-7-6 1,-1 9-1,-6-4 1</inkml:trace>
  <inkml:trace contextRef="#ctx0" brushRef="#br0">20230 6026 17185,'0'-37'30,"0"-5"1,0 18-1509,0-1 0,5 8 1838,0 2 3440,0 7-3312,1 2 1,-3 6 113,7 0 0,-5 6-2435,4 4 1,-4 8 1606,5 1 1,0 7 0,4-4 0</inkml:trace>
  <inkml:trace contextRef="#ctx0" brushRef="#br0">20882 6402 8414,'-8'7'-634,"1"-6"802,1 6 85,4-1-52,-11-4 0,12 6 291,-4-3-57,-3-4-27,6 12 0,-4-5-140,6 7 0,-5-1 191,0 1 1,0-1-117,5 1 0,0-6 567,0 1-216,0-1-130,0 6-147,0-1-205,0-6 35,0-1-358,0-20 0,5 2-117,0-13 1,5 0 118,-5-5 0,6-2 30,-2-3 1,0-3 84,0-6 1,1-7-40,4-3 1,1-2 50,-1 2 1,1-3 10,-1 2 1,2-2 208,4-2 1,-6 7-121,1 2 1,-1 11 255,-4 4 0,-4 8-87,-1 2 0,-3 11 281,-2-1-105,0 9-134,0-2-236,0 20 1,0 3-159,0 13 1,-2 7-120,-3 2 1,2-1 104,-7 2 0,5 5-35,-4 4 0,6 0 51,-2-4 1,3-1-329,2 0 0,0-4 77,0 0 1,0-7 50,0 2 1,2-10 194,3-5 0,3-9-26,6-5 0,2-5 101,4-5 1,-3-11-71,7-13 0,-4-7 65,4-7 0,-2-1-62,2 1 1,2-1 32,-6 1 0,-1 6-13,-5 3 0,6 5-265,-1 5 0,-5 10-281,-4 9 1,-7 5-378,2 5 0,2 9-79,-3 10 0,1 5-448,-5 5 1490,0-3 0,-6 17 0,-2-3 0</inkml:trace>
  <inkml:trace contextRef="#ctx0" brushRef="#br0">21418 6431 8513,'9'-5'-141,"1"0"1235,-7-6 0,5 8 328,-3-7-570,-3 7 1,4-2-446,-6 10 1,0-2-343,0 7 0,2 1-81,3 9 1,-4-4 117,4 3 0,-3-3-761,-2-1 1,0 4 463,0 0 0,0 0-1134,0-4 1,0-5 508,0-1 0,0 1 820,0 4 0,0 1 0,0-1 0</inkml:trace>
  <inkml:trace contextRef="#ctx0" brushRef="#br0">20259 6431 9983,'8'-8'10,"-1"-5"-95,-7 5 223,0-6 1,0 4 340,0 0 0,-2 7-13,-3-2 0,2 4 186,-7 1 1,5 0-208,-4 0 0,4 1-47,-5 4 1,6 2 176,-6 2 1,7 9-211,-2-4 0,3 4-12,2-3 1,-1 4-52,-4 0 0,3 5-301,-3-4 1,4-1 96,1-5 0,0 6-475,0-1 0,0 0-40,0-4 0,0-1-182,0 1 0,0-1-1084,0 1 1,0-1 78,0 1 1586,0-7 0,6 5 1,2-5-1</inkml:trace>
  <inkml:trace contextRef="#ctx0" brushRef="#br0">21316 6489 12425,'2'-8'932,"3"3"0,-2-1-516,7 1 0,-1 0-89,6 5 1,4 0-125,0 0 1,5 0-116,-4 0 0,4 0-178,-5 0 0,1 7 148,-6 2 0,-1 9-216,-3 1 1,-4 7 61,-6-2 0,0-1 12,0 1 0,-5-5-8,0 5 1,-4-6 2,4 1 1,-5-3 5,5-1 0,1-6 9,4 1 0,8-7-348,6 2 0,7-5 130,8-5 0,5 2-466,0-7 0,4 2 305,-4-1 0,0-3 91,-5 8 1,0-1-44,0 5 405,-7 0 0,5-7 0,-4-1 0</inkml:trace>
  <inkml:trace contextRef="#ctx0" brushRef="#br0">22113 6286 8459,'-8'-13'0,"-5"4"0,11-12 554,-3 6 0,4 6-47,1-1 0,6 7 216,4-2 1,3 3-1343,1 2 0,6 0 267,-1 0 1,2 0-939,-2 0 1290,4 0 0,6 7 0,0 1 0</inkml:trace>
  <inkml:trace contextRef="#ctx0" brushRef="#br0">22388 6315 8459,'0'-8'0,"0"-5"0,1 5 1545,4-6 0,3 4-414,7 0 0,-1 2-103,1-1 0,4-2-830,0 6 1,7-5-736,-2 5 0,-1 0-134,1 5 1,0 0 593,5 0 0,-5 0 77,0 0 0,0 0 0,5 0 0</inkml:trace>
  <inkml:trace contextRef="#ctx0" brushRef="#br0">22764 6257 8459,'-6'-14'2114,"4"-1"-734,-2 1 95,2-1 1,2 1-682,0-1 1,6 6-202,4-1 0,0 7-244,4-2 0,-3 3-3455,9 2 3106,-4 0 0,-2 0 0,1 0 0</inkml:trace>
  <inkml:trace contextRef="#ctx0" brushRef="#br0">22822 6953 8321,'7'-21'670,"1"5"1,6-4-163,1 11 0,4-4 450,0 3 1,1-3-408,-6-1 0,5-1-189,1 1 0,4-2-785,-5-4 1,1 3 312,-6-8 1,-4 1-335,-1-5 0,-1-1 210,2-4 0,-4 2 6,-6-7 0,5 5 130,0-4 1,0 1 84,-5-2 0,0 4 267,0 6 1,0 1-7,0 4 1224,6 3-1023,-4 13 1,6 2 122,-3 6 0,-4 8-115,4 6 0,2 9-112,-2 11 1,1-2-321,-1 6 1,-4 1-338,4 5 0,3-3-676,2-2 1,-2-2 545,2-3 0,-6-8-349,6 3 0,-7-10 255,2 0 1,-2-9 408,2-5 0,-3-5-14,3-5 0,-4-10 97,-1-9 1,5-10 147,0-4 1,6-4 506,-1-1 1,3-6 397,1 1 1,1-2-450,-1 2 0,5 9 113,1 1 0,-1 7-181,-4 7 0,-1 8-273,1 6 1,-1 8-316,0 2 0,1 8-343,-1 12 1,-4 4-321,0 10 1,-2-2-2442,1 7 3200,-2-1 0,-1 6 0,2-1 0</inkml:trace>
  <inkml:trace contextRef="#ctx0" brushRef="#br0">23590 6561 8430,'6'-8'321,"2"2"-301,7 6 0,-6 6 3328,1 4-2171,0 3 0,6 8-1065,3 3 0,-8 3-62,4 2 1,-4-1-873,4-4 0,-1 2 491,1-7 0,-1 0-214,1-4 0,-6-7 290,1-3 0,0-4-267,4-1 1,0-8 338,1-6 0,-1-7 300,1-8 1,4-5 192,1 0 1,0 0 762,0 5 1,-3 7-114,8 3 0,-8 4-404,3 5 0,1 4-84,-2 6 1,0 8-152,-4 7 1,-3 5-750,-2 9 0,1 2-362,-6 3 1,5-4-2000,-5 4 2789,0 3 0,-5 0 0,0 7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7125 9792 8577,'-23'0'-751,"2"0"634,7 0 1,-1 0 130,1 0-574,6 0 193,-5 0 84,11 0 366,-11 0 128,12 6 243,-6-4 239,7 4-200,0-6 132,0-6-167,0-2-578,0-7 1,2 7 149,3 3 0,-2-1-21,7 1 0,-5 0 18,4 5 1,-4 0-60,5 0 136,-1 7 0,6-1 166,-1 4 0,-4 1-34,0-6 1,-1 4-70,6-4 0,1 5 60,3-5 1,-3 4-83,4-4 1,2 2 22,2-3 0,8-2-43,2 3 0,6 1-137,-1-1 1,3 0 79,1-5 0,7-2 37,3-2 1,4-5-139,0-5 1,1-1 32,0 1 0,5 0 65,0-1 1,0 1-71,-5-1 0,-1-1 4,1-3 1,5 1 62,0-6 1,-5 4-8,-5-4 0,0 0 122,5-5 0,0-1-120,0-4 1,-5 3 186,0-3 0,-5 2-145,5-1 0,-1 2 121,1-3 0,-2 4-151,-2 1 1,-3 0 39,7 0 0,-1 0-50,1 0 0,-2 0-163,-2 0 1,-7-7 67,6-2 1,-13-4 98,4-2 0,-7 1 144,-3 0 0,2-6-159,2 1 0,-2-5-17,3 5 1,1-1-31,-1 6 0,1-5-90,-1-1 1,-2 1-3,7 5 0,-7-6-251,2 1 1,-4-2 36,-1 2 1,-6 1 166,-4-6 1,-3 6 80,-1-1 0,-6 1-92,1-1 1,-7 3 361,2-3 1,2 1-26,-3-1 1,1 1-17,-5-6 1,0 6-195,0-1 0,0 3 27,0 2 1,2-2-43,3-4 1,-2 3 60,7-8 0,-6 8-43,6-3 0,-5-2 0,5-2 0,-6 3 100,6 2 0,-5-2-66,5 2 0,-6-2 18,6 1 1,-2 4-77,2-3 0,1 8-97,-6 1 0,4 1 35,-4-6 0,2 5 90,-2 1 0,-2 4-245,6-5 1,-4 1 213,5-6 0,0 6 67,4-1 1,2 0-16,3-4 0,-1 0 197,6-1 1,-4 2-125,4 4 1,-7-4 223,3 3 0,-3 2-146,3-1 1,-4 5-66,3 0 0,-3 2-123,-1 2 1,1 0 130,3 0 0,-3 0-252,3 0 1,-1 0 9,1 0 0,-1 0 58,6 0 0,-4-1 62,4-4 1,0 2-16,5-7 1,0 5 99,0-4 0,-5 4-82,0-5 0,-5 7 181,5-2 0,-6 4-140,1 1 1,-2 5 55,-3-1 1,1 3-74,-1-2 0,5-2-6,1 7 0,1-2-28,-2 1 1,3 3-8,7-7 0,5-1-17,0-4 0,6 0-25,-1 1 1,3-6 82,1 0 1,1-5-33,-1 6 1,0-1 182,1 5 0,-2 0-95,-4 0 0,3 5 16,-8 0 0,1 6-62,-5-1 0,0 2 33,0 3 0,-5 1-211,0 3 1,-6-1 117,1 6 0,-3 0-192,-1 5 1,-1 0-115,1 0 312,-1 0 1,1 0 20,-1 0 0,-1 2 143,-3 3 1,3-2-121,-4 7 1,4-1 25,2 6 1,-2-1 116,-4 1 1,4-4-121,-3 4 1,1-4 66,-1 8 1,1 2-46,-6-2 1,4 6-95,-4-6 1,0 7 59,-5-2 1,5 3-16,0 2 0,-1 0-18,-4 0 0,0 0 0,0 0 1,-1 0 36,-4 0 1,2 0-18,-7 0 1,7 0-15,-2 0 1,-1 0 16,1 0 0,0 0-13,5 0 0,-5 0 10,0 0 1,1 4-3,4 1 1,0 0-5,0-5 1,1 0-3,4 0 0,-3 5 0,2 0 0,3-1 5,-2-4 0,6 0 0,-1 0 0,-2 5 0,1 0 0,1 0-45,4-5 1,1 0 20,-1 0 0,1 4-4,-1 1 1,6 0 9,-1-5 0,2 5-4,-2-1 0,-3 1 78,4-5 1,1 2-71,-2 3 0,2-4 93,-2 4 1,-3-3-80,3-2 0,-2 0 14,-3-1 1,5 6-43,1 0 1,-1 0-9,-5-5 1,3 5-33,2-1 1,-3 3-21,3-2 0,-3-2 10,-1 6 1,-1-5 39,1 0 1,1 3 28,3-2 1,-8 4-35,4-4 1,-5 5 47,-1-6 0,4 9-10,-3 2 0,1-6 14,-1 6 0,3-4 4,-4 4 1,4 1-2,2 3 0,-1-8 6,1 4 0,-1-6-21,0 1 0,3 3 33,2-4 1,-3 3-33,3-3 1,-3 4 62,-1-3 1,-1 2-30,1 3 1,4-2 1,0-4 1,6 3-26,-6-8 0,7 6 3,-2-5 1,3 4-35,2-4 1,0-2 38,0-7 1,2 4-23,2 0 1,-2 0 12,3 4 0,-4-2 18,-1-2 0,2 5-39,3-1 1,-4 3 1,4-2 0,-2-4-60,2 4 0,-2-3-10,7-2 1,-7-2 21,2-3 0,3 2 36,1-7 1,6 5 12,4-4 0,-3-1-27,3-5 0,-3 6 179,-1-1 0,4 2-86,0-2 0,1 2 23,-6 3 1,1 4-123,-1-4 1,2 3 5,3 2 1,2-1-234,3-4 0,2 1 271,-7-5 0,7 4-21,-2-5 1,2 2-10,-2-2 0,3-3 48,-3 4 0,4-4-8,1-2 0,-1 2 14,1 4 0,0-4-18,0 3 0,0 2 20,0-2 0,-5 1-12,0-6 1,-1 6-1,1-1 1,3 0-25,-3-4 1,-3 4 12,-2 0 0,2 1-15,-1-6 0,4-1 60,-5-3 1,5-2 106,-5-4 0,5-2-67,-4 3 0,4-5 160,-5-5 1,0 2-40,-4-7 1,-2 2-112,-4-1 1,7-4-16,-6 3 0,0 4 39,-11 1 0,3-2-412,3 2 0,-4-4-59,4 4 0,-3 0-37,-2 5 1,0-1 220,0-4 1,4 3-208,1-3 1,2-1 65,-3 1 1,3-5 58,2 6 1,7-6 367,-6 5 1,5-5-86,-11 6 1,8-1 236,-3 5 1,2 0-13,-1 0 1,1 0-24,-6 0 1,5 6-221,-6 4 1,6 1 26,-5-1 1,-5 1-250,-5-6 0,-2 4 138,3-4 1,0 0 180,-5-5 0,1-5-125,-2 0 1,-3-4 154,3 4 1,-3-5-199,-1 6 1,4-6-89,0 5 1,2-1 55,-1 1 0,1 3-328,3-3 412,-3 10 0,-7 16 0,1 10 0</inkml:trace>
  <inkml:trace contextRef="#ctx0" brushRef="#br0">1477 9820 14985,'-8'-20'-2506,"-3"3"1206,6-2 1,0 8 1253,5 1 589,0 7-145,0-10-81,7 12 1,1-8 187,6 5 1,1 2-324,-1-3 0,5-1 255,1 1 1,1-6 135,-2 1 0,-1 2-28,6-2 1,-2 5-362,2-4 1,4 6-18,-4-2 1,8 2-190,2-2 1,1 3-102,-1-3 1,-2 4 74,7 1 1,-1 0 23,6 0 1,-1 0-83,1 0 0,6 0-33,3 0 1,1 0 42,0 0 1,2 0 109,-3 0 0,3 0 9,2 0 1,0-5-86,0 0 1,0-1 168,0 1 0,6 2-42,4-7 0,3 7-51,1-2 0,0-2-1,1 3 1,-1-1-21,1 5 0,-1 0-314,0 0 1,1-5 317,-1 0 1,7-6-24,-38 6 0,0 0 0,38-6 34,-2 1 0,-37 2 0,1-1-20,0 1 0,0 1 0,0-2 0,0 0 68,2 2 0,1 0 0,35-6-80,-36 8 1,0 0 0,36-8 53,-38 9 1,0-1 0,1-1 0,0 1-37,4 0 1,0 0 0,-2-2-1,0 1-11,2 1 0,0 0 0,-2-1 0,0-1-1,0 0 0,-1 0 1,2-1-1,0 0 2,4-2 0,-1 1 0,-3 0 0,0 0-238,3-3 1,1 0-1,-2 0 1,1-2 260,-2-3 0,-1 0 0,0 2 0,-1 0 62,-1-2 0,1 0 0,-3-1 0,0 0-10,2 1 0,1 1 0,-1-1 0,-1 0-105,-3 2 1,-1 1-1,4-3 1,0 0 79,-1 0 0,0 0 0,1-2 1,1 0-5,0 2 0,1 0 0,-1-3 1,1 0-153,-1 0 1,1 1 0,2-2 0,1 0 146,1 0 0,1-1 1,-3 0-1,1 0-208,-1 1 0,0-1 1,-1 0-1,0 0 133,0 1 1,1-1 0,2 0 0,-1-1-52,4-1 1,0 0 0,-3 1-1,0 0 84,1-1 1,-1 0 0,-1 1-1,1 0-3,0-2 0,0 1 0,3 1 0,0 0 4,0-4 1,-1 0 0,-2 3-1,1 0 7,1-2 1,1-1 0,-4 3 0,-1 0 80,2-3 0,1 1 0,1 1 0,1 1-63,2-2 0,0-1 0,0 1 0,-1-1 30,-4-1 0,1-2 0,1 1 0,1 0-27,0 1 1,-1-2 0,2-1 0,-1-2-10,5-1 1,-1 0 0,-2 2 0,-1 0-75,1 0 0,0 1 1,-1 1-1,-1 1 74,-1-1 0,1 2 0,4-1 0,0 1-9,-2 2 1,0-1 0,1 2 0,0 0-6,-8 4 0,0-1 0,3-2 0,1 0-9,1-1 1,0 1-1,1 0 1,0 0-14,1 2 1,0 1 0,3-1 0,-1 0-22,-4 1 0,0-1 1,4 0-1,1 0 37,-1 0 0,1 1 0,0 0 0,0 0-36,0 2 0,0-1 1,-5 0-1,0 0 28,-2 3 1,-1 0 0,0-2 0,1 0-64,1 2 1,1 0 0,2-2 0,0-1 103,0 3 1,0 1-1,-2-2 1,0 2 1,-3 1 1,0 1 0,0-1 0,1 1 48,1-1 0,1 1 0,-1 1 0,0 2-47,-2-2 1,0 2 0,2 1 0,-1 0-30,-4-2 1,1 0 0,3 3 0,0 0 18,0 0 0,-1-1 1,2 0-1,0-1-102,1 1 0,-1 1 0,-1-1 1,-1 1 68,0 1 1,0 1 0,0-2-1,-1-1 0,1 0 1,1 0-1,2 0 1,1-1 1,-4 2 0,0-1 0,1 2 0,-1 0-6,-5-2 1,1 1 0,1 0-1,1 2 58,0-1 0,0 1 0,2 0 0,1 0-46,-4-1 0,1 1 0,3 0 0,-1 0 76,-2-1 1,0 1-1,0 2 1,1 1-67,-1-2 0,0 2 0,-1 2 0,1 1-2,0-2 1,0 1 0,0 1-1,0 0-11,36 1 0,-40 1 0,-1 0 63,1 1 1,-1 1 0,1 0 0,-1 0-124,36 7 0,1 3-12,-6-4 0,1 4-14,-1 2 0,4 1 12,-4 3 0,4-3 85,-9 4 0,-1-3-63,2 3 1,-1-3 46,6 7 0,-6-4-28,1 4 1,-1-2 15,6 3 0,-2 2 0,-4-3 1,-2 5-20,-8 5 1,1-2 38,0 7 1,0-2-8,0 1 0,-5 2-40,0-6 1,0 5 25,5-5 1,-1 6-20,-4-1 0,2-2 17,-7 1 0,6 1 64,0 4 0,2 1-49,2-1 0,0 1 12,0-1 1,0 1-22,0-1 0,4 0 43,1 1 0,0-1-15,-5 1 0,1-4 16,4 3 1,-3-2 177,2 7 1,-2-3-193,-2-1 1,6 4 0,-30-24 0,0 0 0,-2 3 0,0-1 14,31 22 1,-31-21 0,0 0 7,31 21 0,-28-23 1,1 0-24,0-1 1,0 0 0,0-1 0,1-1 13,1 2 1,1 0-1,-2-1 1,0-1 20,-1 0 1,0 0 0,3 0 0,1-1-15,1 1 1,0 0 0,-1-1-1,-1 1 43,0 0 0,-1 0 0,0-1 0,0 1-41,0 0 1,1 0-1,1-1 1,0 1 9,4 0 0,-1 0 1,0-1-1,0-1-16,-2 0 0,0-1 0,1 2 0,1 0-6,-2-2 0,0 0 1,2 2-1,1 0-4,2 1 1,0 0-1,-2-1 1,0 1 82,2 0 1,0 0-1,-1-1 1,0 0-128,1-2 0,0 0 1,-1 2-1,1 0 49,5-1 0,0-1 1,-5-1-1,1 1-30,4 0 1,-1 0 0,-1-2 0,1 0 29,0 2 0,1 1 1,0-4-1,1 0 2,1 1 0,0 0 1,-1-1-1,-1 0 8,2 1 0,0 0 1,2-2-1,0 0 3,0 2 0,1 0 1,1-1-1,0 0 3,1 2 1,0-2 0,0-3 0,0 0-87,0 1 0,0 1 1,0-2-1,1-1 97,1 3 1,1-1 0,1-1 0,1-1-14,5 0 1,-1 0 0,-3-3 0,-1 1 48,3 2 0,-1 0 0,-2-2 1,1-1-44,1 4 1,0-1 0,1-3 0,0 1 2,2 2 1,-1 0 0,-6-3 0,-1 0-3,0 0 0,1 1 1,-2-1-1,1 0 2,0 1 0,0-1 0,2-1 0,-1 0-8,-1 2 1,0 0-1,-4-2 1,-1 0 2,1-1 1,-1 0 0,-2-2 0,-1 0-89,-1 0 1,-1-1-1,-1 1 1,-1 0 79,0 2 0,0 1 0,-2-3 0,-1-1 22,1 1 1,-1 0 0,-3-3 0,0-1 25,-1 1 1,0 1 0,1-1 0,0-1 5,3 2 1,-35-3-59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18927 6272 14876,'-7'-15'-2314,"-1"1"1,-4 4 1797,2 1 0,-3 5 819,3-1-213,-3 4 1,-1 6 269,0 0 1,-1-1-201,1-4 0,-1 5 19,1 0 0,-1 0-154,1-5 0,-1 5 373,1-1 1,-6 1-186,1-5 1,1 2-84,9 3 1,-4-4 29,3 4 1,-1-2-171,1 2 205,-3-3 0,10 4-503,-7-6 535,7 0 1,-3-6-510,6-4 1,0 2 362,0-2 1,0 1-221,0-6-266,0 1-375,0-1 249,6 7 492,-4 2-455,4 6 1218,-6 0 74,0 0-681,0 6 0,5-2 36,0 5 1,1-4-67,-1 5 0,-2-5 97,7 4 1,0-4-143,4 5 1,1-2-44,-1 1 0,2 4-111,4-3 0,1 3-127,3 1 1,3 1 418,-3-1 0,8 1 4,2-1 0,5 1 56,-5-1 1,6-1-42,-2-3 0,4 3-29,2-4 1,-1 2-31,1-1 0,-6 3-94,1-3 1,-2-2 79,1 1 1,4-1-70,-3 2 1,-4 3-19,-1-3 1,-8-2-22,-2 1 1,-2-1-88,3 2 0,-5 1 22,-5-6 1,-1 5-31,1-5 0,-1 4 29,1-4 0,-5 2-42,-1-3 0,-4-2 223,5 3-9,-1-4 50,6-1 0,-1-4 116,1-1 0,-1-7-70,1 3 0,-1-4-11,1-2 1,-1 1-181,1-1 0,4 1 181,0 0 1,1 4-183,-6 0 1,5 1 166,1-6 0,-1 2-341,-5 4 0,1-3-30,-1 7 1,1-6 96,-1 2 1,1 0 107,-1 0 0,-1 4 7,-3-5 0,1 1-51,-6-6 1,5 6-139,-6-1 1,6 0 44,-5-4 0,1-2-142,-1-4 0,-2 4-4,7-3 0,-5 1 12,5-1 0,-1 1-4,6-6 0,-1 5-77,1-5 1,-1 6 287,1-1 0,-1 1 70,1-1 1,-3 1-118,-2-6 1,3 6 331,-3-1 1,-2-2-114,1 1 0,-1-4-60,2 5 1,-2-2-107,-3 2 1,-3 3-175,2-4 60,4-2 0,-6 6 34,3-4 0,3 4 66,2 2 0,-2 4 117,1 1 0,1 4 81,4-5 0,2 5 94,4-4 0,1 4 47,3-5 1,3 5 95,-3-4 1,5-1-82,5-5 0,-3 6 68,2-1 1,-2 0-163,-2-4 0,0 0 7,0-1 0,-5 2-163,0 4 1,-6-4-33,1 3 1,-3 2-40,-1-2-3,-1 7 0,1-8-31,-1 6 1,-4 0 40,-1 5 0,1-5-59,5 0 0,-1 1 147,1 4 0,-1 0-131,1 0 1,-4 0 93,3 0 1,-7 1-128,7 4 0,-3-3 21,4 3 0,-5 1-51,-1-1 0,-1 1-375,2-1 333,3 3 1,-7 7-221,4-1 0,1-4 121,-6-1 0,5 1-66,-6 5 1,3-1 54,-2 0 0,-2 6-25,7-1 1,-6 2 134,6-2 0,-5-3 62,5 4 1,-6-3-50,6 3 1,-5-4 280,5 3 1,-6 2-156,6-2 1,-5 1 32,5-6 1,-6 7-30,6 3 1,-5-3 84,4-1 1,-4 0-148,5 0 1,-5 6 28,4-2 0,-1-2 11,2 2 0,1 0-9,-6 5 1,6-1 23,-1-4 0,-2 3-64,2-3 1,-2 2 83,2-2 1,2 4 28,-2-4 1,-2-2-34,2 2 0,-5-4 151,4 4 0,-6 0-194,2 5 0,2 0 69,-2 0 0,-1 0-117,-4 0 0,0 0 36,0 0 0,0 1 0,0 4 0,0-3 36,0 3 1,0-1-17,0-4 0,5 4-38,0-9 1,0 3 320,-5 2 1,0 0 34,0 0 0,0-5-133,0 0 1,5-1-108,0 1 0,1 3 25,-1-3 1,-2-1-77,7 1 1,-6-5 103,6 6 0,-5-6-157,5 5 1,-6-1 125,6 1 0,0 3-87,4-3 0,1 4 47,-1 1 1,1-1 34,-1 1 1,1 0 56,-1 0 0,1 0-17,-1 0 0,1-5 38,-1 1 0,2-1 27,3 5 1,-2-5 137,2 0 1,-8-5-236,-1 5 0,-1-4-41,6 4 0,-5-5-37,-1 5 1,-1 1-35,2 3 1,3-2 11,-4 3 0,4-3-32,2 8 1,4-4 74,0-1 1,7 2 18,-2 3 1,-1-4 125,1 4 0,0-3-78,5-2 1,2-4 289,2 4 0,-2-8 12,3 8 1,3-9 149,1-1 1,-1-3-124,2-2 0,0-1 12,4-3 1,-4 3-145,-1-4 1,1 4-12,4 2 0,1 1-245,-1 3 0,-4-1 14,-1 6 0,-4 0-217,5 5 1,-2-6-43,2-4 1,-4 4 83,-6 1 0,5-2 12,-1 2 0,3-6 30,-2 1 1,-4-3 109,4-1 0,-3-2 246,-2-4 1,-1 3 289,1-7 0,-6-1-56,-4-4 1,-3 0 102,-1 0 0,-5-1 696,-1-4-781,-6 3 0,4-6-221,-7 3-939,0 4-614,0-6 395,0 7-3031,0 0 1,-2 5 2856,-3 0 0,2 6-57,-6-1 0,-3-2 1107,-7 2 0,-10-1 0,-8 6 0</inkml:trace>
  <inkml:trace contextRef="#ctx0" brushRef="#br0">14003 8473 8470,'-14'8'0,"6"5"0,-5-11-614,3 3 1,2-2 178,-1 2 329,5-4 176,-9 6 1,10-6 83,-6 4-156,5-3 72,-2 11 0,4-10-86,-3 7 138,4-7 226,-6 10-337,7-12 0,0 7-1,0-3-27,0-3 5,0 4 1,0-4-148,0 3 217,0-4 399,0 12-367,7-5 1,-6 2 462,4 0-134,-3-1-255,4 6 1,2-6 9,7 1 0,-1-7 14,1 2 0,4 2-193,0-3 0,6 1 97,-6-5 1,7 0-112,-2 0 0,3 0 53,2 0 1,0 0-37,0 0 0,0-6 95,0-4 0,0-3-14,0-1 0,0-2-17,0-4 0,0 3 27,0-8 0,0 1 4,0-5 1,4-4-18,1-1 1,0 0-66,-5 5 1,3 0 61,-3 0 1,3 0-87,-8 0 1,2 0-2,-2 0 1,2 0-24,-7 0 0,1 5 20,-6 0 0,-1 5 39,-3-5 1,3 4-25,-4-4 0,4 2 14,2-3 1,-1-2-69,1 3 1,4-3 63,0-2 0,0 0-78,-4 0 1,-1 0 91,1 0 0,-1 1-6,1 4 1,-2-2 17,-4 7 1,4-5 102,-3 5 0,-2-5 36,2 4 1,-6-4-141,6 5 0,-5-2 2,5 2 0,-1-4 25,6-6 0,-1 5-59,1 0 0,1 0-11,3-5 1,2 0-29,3 0 1,3 1 21,-2 4 0,-3-3-22,2 3 1,-1 1 12,1-1 1,-3 5 21,-7-5 0,1 3 30,-1-8 1,1 8-30,-1-8 1,-4 3 114,0-3 0,-2 0-73,1 0 0,3 5 8,-8 0 1,8 5-113,-3-6 1,3 6 89,-3-5 0,4 0-159,-3-5 1,-2 5 90,1 0 1,-4-2 28,5-8 1,-5 8-7,4-3 0,-5 5 54,0 0 1,0-2-14,0 7 1,-2 0 109,3 4 0,1 1-115,-1-1 0,5 1 1,-5-1 0,6 2-4,-1 4 0,-1-4 27,6 3 0,-4-3-73,8-1 0,-3-1 48,-1 1 1,1 4-165,3 1 1,-3-1 147,4-5 1,-4 1-7,-2-1 0,1 6 93,-1-1 0,-4 0 165,-1-4 1,0 4-71,0 1 1,4 4-129,-3-5 1,-2 2-16,1-2 0,1-1 53,5 6 0,4-6-204,0 1 0,2 2 37,-2-1 0,-1 1 35,6-2 0,-4-3 90,4 3 0,-5 2-16,5-1 0,-5-1 77,6-4 0,-13 6-101,3 3 0,-4-2 383,4 3-152,-7-1-80,5 5-44,-12 0-62,12 0 1,-5 1 88,7 4-69,-1-3 1,1 4-14,-1-6 1,0 0-3,1 0 0,-1 0-10,1 0 1,-1 0 68,1 0-29,-1 0 1,1 0 10,-1 0 1,-4 0 4,0 0 1,-2 2 25,1 3 0,4-4-245,-3 4-333,3 3 0,1-5 228,1 7 0,-1-5 166,1 4 1,-1-1 17,1 2 1,-6 1 76,1-6-1,0 7 11,4-3 0,-4-1 15,-1 2 0,-1 0-41,2 4 1,3 0-3,-3 1 1,-2-5-12,1-1 1,1 1 14,4 4 0,1-4-39,-1 0 1,-4-2 28,0 1 0,-1 3-45,6-7 0,-1 4 31,1-4-4,-1 6 0,1-4 88,-1 2-85,1 4 1,-1-11 165,1 3 0,-1-4-90,1-1 1,1 0 77,3 0 0,-1 0-101,6 0 0,0-5-65,5 1 0,0-6 40,0 5 0,-2-4-5,-3 4 1,4-5-119,-4 5 0,3-1 122,2 1 0,-5 3-151,0-3 1,-4 2 112,4-2 1,-5 4 33,5-4 1,-6 2-38,1-2 1,2 3 130,-1-2 0,4-5-108,-5 0 0,7 1 7,-2-2 0,3 0 16,2-4 0,0-1 7,0 1 0,0 0-12,0-1 1,2 1 1,2-1 1,-7 1 91,3-1 0,-8 1-92,3-1 1,-4 1 147,4-1 1,-11 6-62,1-1 0,-3 5-27,4-5 0,4 6-75,0-6 0,1 5-16,-6-5 1,5 2-88,1-1 1,1-4 89,-2 3 0,-3-3-284,3-1 0,-1-6-12,1 1 1,-3-2 13,4 2 1,-4 3-8,-2-3 1,-1 2-574,-3 3-1815,-4-1 1398,-6 7 1274,0 8 0,-13 21 0,-3 10 0</inkml:trace>
  <inkml:trace contextRef="#ctx0" brushRef="#br0">13916 12964 8214,'0'-29'311,"0"6"0,2-4 478,3 3 1,-2-4 184,7-1 0,-1 0-377,6 0 1,-1 4 92,1-4 1,2 8-227,-2-8 0,3 9 236,-9 1 0,3 3 500,-3 2-539,-2 5 1,-9 5-495,-3 8 0,-9 6-124,-10 9 0,-10 15 2,-5 10 1,-9 14 59,-5 0 0,24-23 0,0 2-520,-2-1 1,-1 0-1,2 4 1,1 1 274,-3-2 1,1-1-1,2 1 1,0-1-83,2-1 0,1-1 1,-1-1-1,1-1-49,-18 29 1,12-8 155,18-17 1,7-9 310,12-10 0,10-9-62,9-5 0,14-7-8,6-7 0,14-7-69,0-13 1,8 0-190,-4 0 0,-4 0 225,-5 0 0,-8 5-80,-1-1 1,-9 8 311,-11-3 1,-4 4-641,-11 2 0,-4 6-744,-10 3 1,-3 3 465,-6 2 1,-1 0-289,1 0 1,-1 0-350,1 0-664,-1 0 1894,7 0 0,8 0 0,8 0 0</inkml:trace>
  <inkml:trace contextRef="#ctx0" brushRef="#br0">14206 13268 8237,'14'-15'391,"1"-4"167,-1 0 0,-1-5 1503,-3 4-705,3 1 1200,-5 4-1247,0 1-219,-2 6 1,-7 5-436,-4 12 1,-3 3-452,-7 12 1,1 5 19,-1 5 1,1 4-1011,-1-4 0,7 5 318,4-6 1,-3 0 65,2-9 1,1 3-770,4-3 1,4-8 343,1-1 1,8-10 713,2-1 1,-1-15-79,5-8 1,-3-13 1045,-1-7 0,-2-8-551,-4-1 0,-2-7 880,-7 2 0,-2 3-395,-3 2 1,-1 3-183,-4 2 0,-3 10-866,4 4 1,1 17 187,-2 2-4356,7 7 3347,16 16 1,0-2 1079,16 13 0,-4 0 0,4 5 0</inkml:trace>
  <inkml:trace contextRef="#ctx0" brushRef="#br0">14597 13166 8246,'-6'-14'1430,"4"-1"1,-4 6-711,6-1 1258,0 7-1219,0-4 1,1 9 49,4 3 39,-3 3-436,10 13 1,-4-3-105,7 6-337,-7 0 217,5 5 0,-7 0-960,4 0 617,3 0 0,-7-5-640,4 0 658,3-6 0,-10 1 303,7-9-310,-7-4 0,8-19 579,-6-6 0,1-8-189,-1-7 0,2-10 69,2-9 0,3-3-73,-8-2 1,8 0-230,-3 0 1,7-3-127,-1 3 0,3 6-609,-9 19 1,4 2-1080,2 17 1,-1 2 828,1 12 0,-3 13-768,-2 7 1740,3 12 0,-5 5 0,7 6 0</inkml:trace>
  <inkml:trace contextRef="#ctx0" brushRef="#br0">15046 13224 8503,'0'-14'-401,"0"-1"685,0 1 0,2 6-77,2 3 0,0-1-190,5 1 1,-4 0 386,5 5 6,-7 0 0,5 0-77,-3 0 413,-4 0 113,6-7-322,-7 6-27,0-6-257,0 1 0,0 3 55,0-7 214,0 7-361,0-10 274,0 11 59,0-10-350,0 10 0,-2-5-127,-3 7 0,2 2 74,-6 3 1,-1 5 71,-5 9 1,1-1-444,-1 6 1,3 0-64,2 5 0,-6 0-285,6 0 1,-4-5 274,9 0 1,-5-6-143,5 1 0,1-3 418,4-1 0,1-7-142,4-3 1,3-5 155,7-5 1,1-5-86,3-9 0,-3-4 655,3-6 0,2-5-259,-1 1 0,-1-1 674,-5 5 1,1 2-98,-1 2 0,-4 4 1127,0 7-1551,-7 6 0,5 3-153,-3 10 0,-4 5-1123,4 9 0,-3 5 612,-2 10 0,0-4-3721,0 4 3984,0-3 0,0 4 0,0 2 0</inkml:trace>
  <inkml:trace contextRef="#ctx0" brushRef="#br0">15307 13079 8243,'0'-28'0,"0"5"2347,0 4-660,6 3-917,2 8 0,8 3 39,3 10 1,-2 9 608,2 10 0,-3 8-654,-2 2 1,1 6-575,-1-1 0,-1-4 17,-3-1 0,1-3-684,-6-2 0,0 0 95,-5 0 0,0-5-158,0 0 1,-7-13 303,-2-1 1,-4-7-278,-2-3 1,1-1 23,-1-4 0,3-10 26,2-9 1,-1-5 578,6-5 1,0-4-114,5-11 0,6 3 234,4-7 1,9 4-106,6-4 0,2 7 38,2-3 1,5 11-271,-1 4 0,6 15-218,-5 4 0,0 10-942,-5 0 0,-2 10 565,-3 5 0,-3 9 695,-7 5 0,1 10 0,-1 3 0</inkml:trace>
  <inkml:trace contextRef="#ctx0" brushRef="#br0">15828 13195 8243,'-8'8'0,"-5"5"0,3-3 4837,4 3-3216,-1 1 1,7 1-383,0-1 0,0 2-74,0 4 0,0-4-1219,0 3 45,0 4 1,0-7-467,0 3 0,0-3-1900,0-1-2283,7-7 4658,-5-2 0,4-6 0,-6 0 0</inkml:trace>
  <inkml:trace contextRef="#ctx0" brushRef="#br0">15886 12630 8342,'-7'-14'2272,"6"0"-905,-4-1-1174,3 7 0,4 2-85,3 6 1,3 1-129,6 4 20,1 3 0,-1 7 0,1-1 0</inkml:trace>
  <inkml:trace contextRef="#ctx0" brushRef="#br0">16378 13152 8248,'0'-23'1195,"-6"2"1,4 2-506,-3 0 1,4 4 558,1 6 0,-2 1-126,-3-2 0,4 2-484,-4 3 1,-3 4-61,-2-4 0,0 5-161,-4 5 1,1 4-330,-11 10 0,5 4-127,-5 6 0,1 2-213,-1 2 1,-3 0-59,2 5 0,6-4-445,5 5 1,-1-7-261,5 2 0,4-9 425,1-1 1,5-7 187,5-3 1,3-6 108,7-8 0,5-3 260,5-7 0,2-1 101,2-13 0,-5 0 90,0-5 1,0-2 179,5-3 1,-6 9 458,-4-4 0,-1 9-108,1 1 0,-3 3 159,4 1-426,-4 7 0,-3 5-115,-4 13 0,-1 1-865,-3 13 0,-3 0-364,2 5 0,-2-1-842,-2-4 0,0 2 696,0-7 0,0 0-345,0-4 0,0-6 164,0 1 1248,0-7 0,0-16 0,0 0 0,0-16 0,0 2 126,0-7 1,5 2 541,0-6 1,6 5 840,-1 0 0,4 2-553,5 2 0,-2 6 264,2 4 1,-3 9-411,-2 6 1,1 5-327,-1 9 0,-4 6 27,0 13 0,-7 2-172,2 2 1,-4 4-936,-1 7 1,0-7-174,0-3 1,0-4-590,0-1 0,-5 0 614,1 0 0,-8-8-309,3-6 1,1-7 118,-2-8 0,7-2 403,-2-3 0,3-9 680,2-10 0,0-9-204,0 0 1,8-8 988,7 3 0,1-4-82,8-2 1,0 3 575,5 2 1,0 5-634,0 10 0,-1 5-75,-4 9 0,1 7 166,-5 12 0,-3 8-360,-7 11 0,-2 6-413,-3 0 0,-3 6 105,2-1 0,-2 3-1631,-2 1 0,0-6 382,0-3 0,-2-5-356,-2-5 1,2 2 1386,-3-7 0,-3 1 0,0-6 0</inkml:trace>
  <inkml:trace contextRef="#ctx0" brushRef="#br0">17290 12920 8114,'-6'-22'3238,"4"1"-2387,-4 6 0,1 9 1214,0 6 1,-6 9-1005,1 16 1,-2 0-469,-3 14 0,-1 6-364,-3 8 1,3-1-342,-4 1 0,4-2-286,2 2 0,6-3-511,3-6 0,3-7-419,2-3 1,13-10 612,6-5 0,9-9-169,6-6 1,3-13 312,6-6 0,0-10 410,1-4 1,-5-2 226,-1-8 1,-6-4 247,2-5 1,0-7 117,-5 2 0,-5 5 1607,-14 4 122,3 7 0,-13 16-1097,0 7 1,-9 14-339,-10 14 0,3 14-283,-3 10 0,8 4-400,1 1 1,7-1-491,-2-3 0,5-2-562,5-3 1,4-10 105,11 0 0,2-8-1000,7-6 0,8-5-273,7-10 0,-1-11 465,5-13 1459,-3 0 0,-1-20 0,-1 4 0</inkml:trace>
  <inkml:trace contextRef="#ctx0" brushRef="#br0">18999 12906 8297,'-6'-15'594,"-1"6"967,-2-1-997,2 7 0,7-1 1,0 14 1,0 1-65,0 14-398,0 5 105,0 1 0,5 11-393,0-4 151,0 4 1,-5-3-154,0-1 0,0-1-372,0 2 0,-5-4-191,0-6 0,-6-6 244,1-4 0,-4-9 360,-6-5 1,9-5-161,-3-5 1,9-10 697,0-9 0,3-10-133,2-4 0,2-4 69,3-2 1,5 6 57,9-1 1,-1 5 264,6-4 0,-2 12-105,2 2 1,4 8-87,-4 6 1,2 4-256,-2 6 0,0 13 53,-10 6 0,2 13-210,-11 7 1,0 4-124,-5 5 1,-2-4-310,-2-1 1,-4-6 161,-7-8 1,1 0-204,-1 0 0,1-13 175,-1-6 155,7-7 1,2-11 147,6-6 0,1-12-123,4-8 1,8-8 234,6-1 0,7-2 157,-2-8 1,4 6 101,0-1 1,1 9 215,0 5 1,0 5-10,0 5 1,-6 5 42,-4 9 0,-4 10-172,-6 10 1,-2 11-491,-7 8 1,0 6 87,0 9 0,0-1-411,0 0 1,0-4-498,0 0 0,0-2-1049,0 1 0,5-4 967,-1-10 890,8-3 0,2 0 0,9 2 0</inkml:trace>
  <inkml:trace contextRef="#ctx0" brushRef="#br0">19738 13094 8297,'-15'0'1154,"1"0"1,1 2-94,3 2 0,-1 4-399,6 7 1,0-1 97,5 1 0,7-1-299,3 1 0,4-2-632,5-4 0,4 3-36,6-7 1,0-1-195,0-4 0,0-6 240,0-4 1,0-4-118,0-6 1,-7-2 297,-3-7 0,-9-2-84,-5-2 1,-4-3 255,-1-2 1,-1-3-137,-4 8 1,-5 0 943,-9 9 1,3 0-267,-3 10 1,-2 2-60,1 12 0,1 8-827,5 7 0,4 7 163,0 12 0,7-2-412,-2 7 0,5 4 367,5 6 1,3-3-1710,7-7 0,4-4 730,0-6 0,1-1-348,-6-4 1,5-10 520,1-9 1,-1-3 106,-5-2 0,1-13 733,-1-6 0,1-14 0,-1-4 0</inkml:trace>
  <inkml:trace contextRef="#ctx0" brushRef="#br0">19970 12964 8160,'0'-15'0,"-5"1"0,0-1 960,-6 7-88,9-5-239,-4 5 1126,-1-6-447,6 6-107,-6 1-801,7 7 0,0 11 20,0 4 0,0 9 102,0 0 1,0 8-729,0 2 1,7 5 187,2-5 0,4-1-889,2-4 0,-1 0 639,0 0 1,3-1-1231,2-4 1,3-8 561,7-6 1,2-7-589,3 2 1520,-4-10 0,12-10 0,-5-7 0</inkml:trace>
  <inkml:trace contextRef="#ctx0" brushRef="#br0">20361 12790 8307,'0'-8'352,"0"-5"-235,0 5 3050,0-7-1845,0 7 0,1 2 111,4 6 1,3 8-788,6 6 1,6 7-54,-1 8 1,0 2-679,-4 3 1,4 3 121,0 6 0,1 1-417,-6-1 0,1 0 95,-1 1 0,-1-5-1170,-3-1 1,1-10 183,-6 1 0,1-12-2113,-1-2 3384,-3-7 0,4-8 0,-6 0 0</inkml:trace>
  <inkml:trace contextRef="#ctx0" brushRef="#br0">20404 12891 8149,'0'-19'0,"0"0"0,0-7 0,0 2 0,2 1 0,2-1 0,-2 0 0,3-5 0,-4 5 0,-1 0 0,2 4 0,3-4 0,-4 6 2444,4-1 483,-3 3-1382,-2 8-248,0 2-831,0 25 1,0 0-307,0 20 0,0-4 81,0 9 1,0-2-372,0 11 1,0 0 34,0 5 1,0 0-107,0 0 0,0-2-276,0-3 1,0-2-677,0-2 0,-5-11-326,0 1 1,-1-8-105,1-7 576,-3-3 0,-7-13 1007,1-3 0,0-17 0,-1-4 0</inkml:trace>
  <inkml:trace contextRef="#ctx0" brushRef="#br0">20288 13051 8149,'0'-15'0,"0"-4"654,0-1 1,0 1-177,0 5 0,11 4 532,4 0 0,4 2-437,0-1 1,9-3-277,6 8 0,6-3-207,-2 2 1,3 2-258,-3-7 0,3 7-943,-8-2 1,1 4 704,-5 1 0,-6 0 405,-4 0 0,3-7 0,1-1 0</inkml:trace>
  <inkml:trace contextRef="#ctx0" brushRef="#br0">20737 12920 8149,'-8'8'1787,"2"5"1,6-5-1117,0 7 1,1 4 296,4 0 1,-2 7-359,7-2 0,0 3-180,4 2 1,-4-4-371,-1-1 1,-5-2-295,0 2 1,-2-3-366,-2-6 0,0-6 516,0 1 0,-2-7-445,-2 2 0,-5-10 213,-5-4 0,1-6-21,3-4 1,-1-4 49,6-6 1,1-6 168,4-4 0,6-2 22,4-3 0,4 1 251,5-1 1,4 7-33,6 3 0,0 9-130,0 0 1,6 13-267,4-3 0,-2 12 93,1 3 0,-7 8-822,-2 11 1,-2 9 170,-7 5 0,-7 6-61,-9-5 0,-2 4 891,-2-4 0,0 0 0,0-5 0,-6-5 415,-4 0 1,2-6-304,-2 1 1,5-9 1712,-4-5-897,5-4 4456,-2-1-3593,6 0 1,6 0-211,4 0 1,-2 5-1337,2 0 0,-1 5-691,6-5 1,-5 1 153,-1-1 1,-4 1-342,5 4 0,-5 1-3744,4-6 4377,-6 6 0,4-9 0,-7 4 0</inkml:trace>
  <inkml:trace contextRef="#ctx0" brushRef="#br0">21200 12602 9256,'0'-15'2128,"0"1"-857,0-1-260,0 7 1,2 2-482,3 6 0,-2 0-199,7 0 1,4 6-2043,6 4 1,-1 3 1710,-5 1 0,1 7 0,-1 1 0</inkml:trace>
  <inkml:trace contextRef="#ctx0" brushRef="#br0">21476 12688 9840,'1'15'2915,"4"-1"0,5 7-1584,9 3 0,3 5-380,7 5 0,7 3 255,2 7 0,4 4-1126,2 0 1,-6 1-651,1-6 0,-7 4-170,2-4 1,-8-9-2352,-2-15-1761,-6-3 2574,2-8 2278,-12-1 0,-1-14 0,-7-1 0</inkml:trace>
  <inkml:trace contextRef="#ctx0" brushRef="#br0">22026 12688 8392,'-10'-12'1356,"1"2"1,4 3-752,-5 7 1,0 8 2125,-4 7 1,-2 8-1340,-3 10 1,-6 11-319,-8 9 1,0 5-491,-5 5 1,-6 1-496,21-30 1,-2 0-1,-1 0 1,-1 1-191,-21 28 1,-1-2-430,6-8 0,6-5-718,3-9 0,7-6 850,8-8 0,1-4-4390,13-7 4788,0 1 0,5-1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9587 5099 8582,'-21'-7'0,"5"4"-1047,-4-7 763,4 7 0,6-5 177,1 3 0,4 4 295,-5-4-122,7 3 32,-3-4 0,6 2 28,0-5 1,0 4-39,0-5 1,0 5 423,0-4-309,0-1 1,0-4 332,0-1-252,0 1 1,6-1-380,2 1 1,7 6 163,-1 3 1,1 3-34,-1 2 0,5 0 49,1 0 0,5 0 62,0 0 1,4 0-89,4 0 0,-1 0 4,7 0 0,0 0 12,4 0 1,5 0 4,1 0 0,4 0-149,-5 0 1,2 0 154,-2 0 0,-3 2-163,4 3 1,-3-2 10,2 7 0,-6-6 44,7 6 0,-9-7 54,3 2 0,-1 2-5,-8-3 1,4 1 32,-4-5 0,5 0 113,-5 0 1,-1 0-57,-4 0 1,5 0-64,0 0 0,5 0-72,-6 0 0,3 0 83,-2 0 1,3 0-97,6 0 1,1 0 51,-1 0 1,0 0-15,1 0 1,-1-1 12,1-4 1,-1 3 3,1-3 1,-6-1-7,1 1 1,-1 0 6,6 5 0,-1 0-8,1 0 0,-6 0 10,1 0 0,0 0-58,4 0 0,1 0 23,-1 0 0,0 0-5,1 0 0,4 0-56,0 0 1,6 0-15,-6 0 0,0 0 76,-5 0 0,6 0-14,-1 0 0,5 5 46,-5 0 1,2 6-29,-1-1 0,-3-2 5,7 1 0,-1 0 28,1 0 0,5 2-92,0-6 1,1 5 89,9-5 0,-1 0-245,6-5 0,-6 0 207,1 0 1,1 0 21,8 0 0,-3 0 85,4 0 1,-4 0-75,-2 0 0,2-5 2,3 0 1,-3-1-19,4 1 0,0 3 5,0-3 0,1 4-17,-2 1 0,-3 0-9,3 0 0,2 0-71,-2 0 1,2 0 88,-2 0 0,-1 0-29,6 0 0,-7 0 14,3 0 0,2 0 1,2 0 1,-1 0-304,1 0 1,-2 0 339,2 0 1,-39 0-1,1 0-17,0 0 1,-1 0 0,39 1 0,-39 2 1,1-1 0,-2-1 0,0 0-13,1 1 0,0 1 0,0 0 0,0 0 7,-2-1 1,0 1-1,1 2 1,-1-1-8,37 1 0,-37 1 0,0 0 10,36 3 0,-34-3 0,1-1-5,-3 0 1,0 0 0,3 2 0,-1-1 50,34 4 1,-35-6 0,0 0-6,-1 1 0,0-1 0,4-1 0,0-1-32,1 3 1,0 0-1,3-3 1,0 1 2,-1 2 0,0-1 1,3-2-1,0 0-34,2 0 1,0 0 0,1 0 0,0 0 30,1 0 1,1 0 0,-2-1 0,0 0-23,-4 1 0,1 1 0,-1-2 0,0-1 35,-2 1 0,0-2 0,1 1 0,0 0-5,-2 0 1,-2 0-1,-1 0 1,-1 0 65,39 0 0,-6 0-175,1 0 1,0 0 134,-5 0 1,-1 0-3,-8 0 0,-3 0-23,2 0 0,3 5 38,-3 0 1,-4 0-144,-5-5 0,-1 5 211,1 0 0,0-1-82,-9-4 1,-4 5 273,-11 0 1,0 0-201,0-5 0,-7 0 336,-2 0 0,-9 0-206,-2 0 557,-5 0-610,2 0-14,-6 0-2577,0 0 1925,0 6 0,0-2 71,0 5 0,-5 1-550,0 4 0,-6 6 943,2-1 0,-4 7 0,-2-4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12526 12109 9961,'-14'0'-607,"-1"-5"-104,1 0 0,-1-4 443,1 4 0,-1-2 249,1 3 0,-1 2 70,1-3 1,-1 4 21,1 1 0,-1 0 28,1 0 0,-1 0-49,1 0 0,-1-5 191,1 0 1,0-5-71,-1 5 1,1-6 44,-1 2 1,-1-4-48,-3-2 0,7 2 149,-2 4 0,3-3-340,-4 8 0,6-3 161,-1 2 1,5 4-248,-5-4 266,7 3-143,-3 2 214,6 0-6,0 0-129,0 7 1,8-6 53,6 4 1,2 2-20,9-3 1,0 1-3,9-5 0,-2 0-39,7 0 0,4 2 49,6 3 0,7-4-62,2 4 0,6-3-358,9-2 0,7 0 348,-37 0 1,1 0 0,4 0 0,2 0-29,3 0 0,0 0 0,1 0 0,0 0-263,-1 0 0,0 0 0,2 0 0,0 0 282,2 0 1,2 0 0,3-3 0,1-1-17,0 0 0,0-1 0,0-2 0,-1 1-2,-4-1 0,0-1 1,3 1-1,0 0 11,2 0 0,0-1 1,0-1-1,1-1-35,-1 0 0,-1 1 0,-1-1 0,-1 0-3,-4 3 1,-1 0-1,1 0 1,1-1 1,-4 1 0,0 0 0,-1 0 0,0 1-107,-3 1 0,-1 0 0,-4-1 0,-1-1 189,34-2 1,-5 1-8,-4-2 1,0 5-25,-10-4 0,-5 5-97,-15 0 0,1 2 395,-10 2 0,1 0-392,-10 0 1022,-1 0-1048,-5 0 281,1 0 1,-2 2-549,-3 2 1,-2-2-307,-4 3 1,0 1 165,5-1 0,-1 6-195,2-1 1,1 4 614,-6 6 0,6 2 0,-3 7 0</inkml:trace>
  <inkml:trace contextRef="#ctx0" brushRef="#br0">18058 10719 8096,'-23'-5'0,"4"0"724,-3-6-364,12 9 0,-9-6 175,9 3 264,-3 4-24,-1-6 83,6 7-202,1 0 53,7 0 468,0 0-926,7 0 0,1 2 101,6 3 1,2-4-64,4 4 1,-3-3-308,7-2 1,-4 0-191,4 0 1,-5 0-229,5 0 0,-1 0-554,1 0 1,2 0 511,-7 0 0,5-2-316,-5-3 1,6 4 246,-6-4 1,5 3 546,-5 2 0,1 0 0,-6 0 0</inkml:trace>
  <inkml:trace contextRef="#ctx0" brushRef="#br0">18811 10081 8087,'0'-14'-386,"-2"4"-49,-2 0 1,2 1 824,-3-6 1,2 1-16,-2-1 1,3 1 79,-2-1 1,2 1-135,2-1 1,0 1 24,0-1 0,0 1 103,0-1 0,0 1 165,0-1 0,0 1 739,0-1-452,0 1-330,0 0-100,0 5-397,0 3 1,-2 19 116,-2 6 1,0 9-7,-5 5 1,4 11-1,-5 9 1,7 3-142,-2 2 1,-1 0-233,1 0 0,0-5 100,5 0 1,0-4-380,0 4 1,0-7 241,0 3 0,0-11-258,0-4 0,2-3 207,3-2 1,-4-12-2041,4-2 403,3-10 992,0 1 0,7-6 162,-1 0 1,-4-2 758,-1-2 0,1-9 0,5-7 0,-1 0 0,0 0 0,1 3 0,-1-8 0,1 8 0,-1-3 0,1 4-444,-1 2 943,1-1 0,-1 2 1975,1 4 41,-1-4-1838,1 11 1,-2-3-647,-4 10 0,-2 3 54,-7 7 1,0 1-199,0 3 0,0-3 159,0 4 1,0-4-663,0-2 0,-5 1-171,0-1-86,0-6 940,5-1-173,0-20 0,2-3 266,3-13 1,3 5-29,6-1 1,-4 1 599,0-5 1,-1 7-262,6 2 1,-6 4-10,1 2 0,0 6 70,4 3-667,1 3 0,-1 6-619,1 5 1,-6 1 477,1 9 0,-5-3-567,4-1 272,-5 6 404,2-5-44,-6 5 0,0-15 923,0-6 0,0-6-65,0-9 1,0-1 244,0-3 0,0 3-217,0-4 1,0 4-204,0 2 1,2 1-344,2 3 36,4 4 0,12 8-211,-1 2 1,0 6 94,-4 9 0,-1 9-149,1 5 1,-1 8-43,1-3 0,-7 11-29,-3 4 0,-7-2-2,-8 2 1,-6-1 123,-13 1 0,-6 0 72,-4-9 1,2-4-20,-1-11 0,1-7 154,-2-2 1,-1-6-27,6-4 0,7-5-37,7-10 0,9-3-259,1-7 0,7-4-286,-2 0 1,5-7-341,5 2 1,3 1 363,7-1 0,-1 1-1598,1-1 0,4-1 2024,0 5 0,1-5 0,-6 2 0</inkml:trace>
  <inkml:trace contextRef="#ctx0" brushRef="#br0">20158 10284 8165,'0'-23'0,"-2"3"141,-3 5 1,4 1 333,-4-1 0,-2 1 793,3-1-829,-8 7 1,9-5 76,-6 4 1,4 2 2,-5 2 0,5 4-296,-4 1 0,-1 8 35,-5 6 0,1 4-57,-1 11 1,3-2 41,2 12 1,-1-1-186,6 6 0,0 1-56,5 3 0,0-7-110,0 2 1,6-9 60,4 0 1,11-5-49,8-5 0,3-10 175,12-9 0,-4-7-54,8-7 1,-1-7 151,1-13 0,-5-7-128,1-2 0,-7-6 232,-8-4 0,-7 3 2,-2-3 0,-11 2 126,-4 3 1,-6 6-194,-9 3 0,-1 7-62,-13 8 1,-2 1-778,-8 13 1,3 0 402,-2 5 0,2 2-1125,2 3 0,5 3 628,0 6 1,6 5-1120,-1 1 1,4 1 1834,6-2 0,-4-3 0,5 5 0</inkml:trace>
  <inkml:trace contextRef="#ctx0" brushRef="#br0">21157 10212 8078,'-8'-15'5962,"1"1"-5168,7-1 0,2 7-622,3 3 1,-2 4 61,7 1 1,-1 0-1336,6 0 1,-1 0 303,1 0 0,-5 6-70,-1 4 1,-4 3 230,5 1 1,-7 1-383,2-1 1,-4 1 908,-1-1 1,-4 5-85,-1 1 0,-7-1 1157,3-5 0,2 1-354,3-1 1270,-5 1-1236,8-1 0,-4-6 984,10-3 1,0-3-755,9-2 0,-3-7-438,9-2 0,1 1-1796,-2-2 1,0 2 884,-4-2 1,-1 4 474,1 6 0,-7-7 0,-2-1 0</inkml:trace>
  <inkml:trace contextRef="#ctx0" brushRef="#br0">22692 9864 8093,'14'-37'0,"1"-2"536,-1 10 0,1 0 773,-1 15 0,-1 1-429,-3 8 1,1 5-397,-6 0 0,1 8-41,-1 12 1,-3 4-126,3 9 1,-5 6-409,-5 9 1,-5-1-194,-9 6 0,1-1-181,-6 1 1,0 1 127,-5-5 0,-5-1-489,0-4 0,-6-7 348,2-4 1,-4-9 86,-2-4 1,2-11 440,4-4 0,2-11-150,7-9 1,2-10 721,3-9 1,10-6-102,9 1 0,3-3 195,2-1 0,2-4-214,3 4 0,3-3-114,6 13 0,5 5-131,1 9 1,5 0-14,0 4 0,0 4-129,-1 11 0,4 3 148,-4 7 1,3 1-328,2 13 1,-5 0-194,0 5 0,-1 5-163,1 0 1,3 5 172,-2-6 0,-4 6-173,-2-5 1,-3-5-315,-2-5 1,1-6 274,-1 1 0,1-9 312,-1-6 0,2-2-167,4-2 0,7-6 574,7-4 1,6-9 25,-1-6 0,3-2 252,1-2 0,5-3 74,1 3 1,-3-3-256,-7 8 0,-4-2 426,-6 2 0,-8-4-253,-6 4 0,-7 2-82,-8-2 0,-8-1-125,-7-4 0,-12 0-513,-12 0 0,2-1 100,-1-4 1,-1 4 6,-5-4 1,6 5-1216,-1 5 0,5 4 617,-4 11 1,6 2 679,-2 7 0,-3 13 0,0 3 0</inkml:trace>
  <inkml:trace contextRef="#ctx0" brushRef="#br0">17986 12225 8459,'-29'0'0,"6"0"0,-3 0-245,7 0 1,0 0 494,4 0 1,6 0 1494,-1 0-401,0 0-417,2 0 88,2 0-378,6 0-365,0 0 1,6 0 38,4 0 0,3 0 0,1 0 1,6 0-207,-1 0 1,7 0 128,-2 0 0,3 0-303,2 0 1,-5-5 25,0 0 0,-4-4-427,4 4 1,-5 0-120,5 5 0,-4-5-428,4 0 1,-7 0 98,3 5 0,1-4 918,-2-1 0,7 0 0,-4 5 0</inkml:trace>
  <inkml:trace contextRef="#ctx0" brushRef="#br0">18565 11776 7762,'0'-23'-994,"0"2"851,0 7 0,5-1 177,-1 1 0,3 4 1059,-2 1-685,-4-1 0,11-4 476,-8-1-303,1 7-170,-5-5 1,0 10 312,0-7-408,0 7 1,0-5 204,0 3-61,0 4-397,0-6 233,0 7-315,0 0 65,0 7 0,-1 1 105,-4 6 1,3-4 12,-3-1 1,4 3-10,1 7 0,-2-3 6,-3 3 1,4 4-31,-4 1 1,3 5 49,2 5 1,-5-2-176,1 7 0,-1-1 87,5 6 0,-5-6-188,0 1 0,0 3-41,5 1 0,0 2-19,0-11 1,0-2-397,0-8-570,7 4-30,1-12 0,8-2 454,3-9 0,-1-5 697,6-5 0,0-9 0,5-9 0</inkml:trace>
  <inkml:trace contextRef="#ctx0" brushRef="#br0">18985 12008 8204,'-21'0'634,"5"0"-486,-5 0 1,6 6-66,1 4 1642,-1 9-1078,1-3 0,1 7 247,3-4-567,-2 4 1,10 1-320,-3 0 1,4-6-455,1 1 1,6-5-114,4-4 1,2-4 336,3-6 1,-1-1-37,1-4 1,4-5 95,1-9 1,-1-4-16,-5-6 1,1 1 95,-1-1 0,-1 0 302,-3 0 1,3 1 53,-4 4 0,3-2 289,-3 7 0,4 1-241,-3 9 0,3 2-31,1 7 0,2 2-385,4 3 1,-4 9 184,3 10 0,2 10-53,-2 5 1,2 7 111,-2 3 1,-7 5 14,2 0 1,-9 3-55,0 6 1,-5-3-194,-5 3 0,-11-4 402,-13-1 0,-3-5-115,-12 0 1,4-8-71,-8-1 1,3-7 40,1-8 1,1-7-142,-1-2 1,3-11 77,2-4 1,5-11-101,10-9 0,-2-6-45,7-8 0,6-1-240,8-4 1,5-5-739,5-9 0,10 3 494,9-3 0,5 3-411,4 1 1,4 7-1,7 3 926,6 4 0,1 1 0,4 3 0,-7 7 0,-6 6 0</inkml:trace>
  <inkml:trace contextRef="#ctx0" brushRef="#br0">19998 11964 8414,'13'-14'-974,"-3"-1"0,-2 1 1375,-3-1 0,-2 1 159,7-1 0,-5 1 103,4-1 1,-4 1 296,5-1-457,-7 1 1,8-1 394,-6 1 0,0 4 177,-5 1-538,0 5-244,0-2 1,0 17 124,0 4 0,0 9-200,0 0 1,0 5-52,0 5 1,0 3 28,0 6 1,0 2 0,0 4 0,0-3-211,0 7 0,-5-4 42,0 4 1,-4-7-545,4 3 0,-2-6 306,2-4 0,4-1-694,-4-9 0,3-3-40,2-11 0,0-6-387,0 1 1,2-7 436,3 2 894,-4-3 0,12-15 0,-5-3 0</inkml:trace>
  <inkml:trace contextRef="#ctx0" brushRef="#br0">20187 11646 8314,'-7'-23'149,"-1"-4"0,-1 12 304,-1 1 0,0 6 41,-4 8 1,1 1 314,3 4 1,-7 5-355,2 9 0,-3 2-156,4 3 0,-5 5-343,-1 0 0,-4-3 127,5 8 1,0-7-58,4 7 1,1-5-93,-1-5 1,1 3-345,-1-3 0,7 2-161,3-2 1,4-1-1293,1-4 1863,6-3 0,9 12 0,7-6 0</inkml:trace>
  <inkml:trace contextRef="#ctx0" brushRef="#br0">20027 12573 8286,'0'-9'0,"-4"-3"982,-1 2-81,-6 4 91,9-7 0,-5 9 210,7-5-220,0 6-682,0-4 1,7 7-252,3 0 0,2 0-119,3 0 1,1 0-200,3 0 0,-1 0-1091,6 0 0,0 0 388,5 0 972,7 0 0,-6-6 0,6-2 0</inkml:trace>
  <inkml:trace contextRef="#ctx0" brushRef="#br0">21389 11877 8271,'0'-14'2604,"0"-1"-954,0 7-669,6 2-821,2 6 0,2 1-227,-1 4 0,0-2-649,0 7 1,2 1 425,-6 9 0,5-4 290,-5 3 0,0 4 0,-5-1 0</inkml:trace>
  <inkml:trace contextRef="#ctx0" brushRef="#br0">21273 12181 8271,'-8'-1'1766,"3"-4"1,10 3-487,4-2 1,11-4-592,4-2 0,8 2 423,2-2 1,8 2-905,1-2 1,-4-1-808,4 6 0,-9 1 601,0 4-2,-10 0 0,3 6 0,-4 2 0</inkml:trace>
  <inkml:trace contextRef="#ctx0" brushRef="#br0">22576 11385 8304,'-37'-7'0,"3"-1"0,10-6 1629,3 6-1008,7 1 1,-1 14 107,1 2-438,-1 11-66,1 9 0,-4 3 160,4 7-597,-4-7 215,16 3 0,-4-1-153,6 0 143,13 0 1,5-12-7,15-3 0,6-4-186,9-5 0,5-6-20,10-8 1,-3-11-165,2-9 1,-2-10 717,-2-5 1,0-4-160,0-5 1,-13-4 626,-7-6 1,-18 0-191,-11 0 0,-9 0-89,-9 1 1,-14 8-193,-16 11 0,-4 10-262,-5 19 1,-5 4-1704,-10 10 1,8 12 352,-3 17 1280,10 10 0,-3 12 0,2 7 0,24-29 0,-1 1 0</inkml:trace>
  <inkml:trace contextRef="#ctx0" brushRef="#br0">14163 11892 8360,'0'-21'0,"0"5"-1121,0-4 656,0 4 0,6 7 1079,4-1 0,9 2-203,5-2 0,3 4-17,2 6 1,0 3-174,0 7 1,-1 1-279,-4 13 1,-8 0 169,-6 5 1,-7 2 77,2 3 0,-10-2 7,-5 6 1,-4-4 171,-6 5 0,-2-7 28,-7 2 1,5-8-163,0-2 0,7-11 293,3 1 1,1-7-20,8 2 0,4-6 45,10 2 0,9-3-199,16-2 0,3-5-237,6 0 1,6 0-2,-1 5 0,-1 2-218,-9 3 0,2 3 323,-6 6 0,-7 2-21,-7 4 0,-11 4-202,-4 10 0,-3-4 0,-2 6 0</inkml:trace>
  <inkml:trace contextRef="#ctx0" brushRef="#br0">20056 13978 8449,'-14'-5'48,"-1"0"0,6-6 217,-1 1 0,7-3 6,-2-1 1,3-1 393,2 1 0,2-6-178,3 1 0,3-7 121,6 2 1,7-3 13,3-2 1,5-5-64,5 0 0,3 0-198,7 5 1,-1 7-24,1 3 1,4 4-467,0 5 1,0 4 158,-4 6 1,-7 13-75,-3 6 1,-7 13 54,-8 7 0,-6 8-657,-13 1 1,-3 5 232,-7-5 1,-7 7 34,-17-2 0,-3-1-15,-7 1 1,-4-5 539,0 5 1,-5-8 80,4-1 1,3-7-100,7-8 1,5-7 831,10-2-641,3-11 1,15-2 47,6-7 1,14 0-80,15 0 1,7-7-54,7-2 1,2-3-191,4 3 0,2-9-240,7 3 0,-7-2 181,-2 2 1,-4 1 91,-2-1 1,-6 1-1266,-3-1 1,-12 6-376,-7-1 1560,-7 7 0,-8-10 0,0 5 0</inkml:trace>
  <inkml:trace contextRef="#ctx0" brushRef="#br0">21085 13326 8335,'0'-21'0,"-7"5"0,6-5 215,-4 6 0,1 1 77,0-1 1,0 2 332,-5 4 0,-1 2-147,-4 7 1,-2 7-75,-4 2 1,-1 16-226,-3 4 1,-3 9-161,3 1 0,3 3 102,1 1 1,1 1-246,5-1 0,2-6-346,12-3 1,0-5 262,0-5 1,8-3-47,7-7 1,1-6 45,8-3 1,0-10 148,5-4 0,-1-11 69,-4-4 0,2-3 239,-7-2 0,0 0-125,-4 0 0,-3-5 101,-2 0 0,-3 1-461,-7 4 0,0 1 117,0 4 1,0 3-673,0 7 790,-7 6 0,-1 1 0,-6 7 0</inkml:trace>
  <inkml:trace contextRef="#ctx0" brushRef="#br0">21389 14050 8499,'1'-15'0,"4"1"320,3 0-160,7-1 1,1 5 826,3 1-559,-3-1 1,13 2-129,0 3 1,-5 4-359,5 1 0,-5 0-665,0 0 1,-4 1 345,-11 4 0,-2 5-13,-7 9 0,-2-1 157,-3 6 1,-4-2 362,-11 2 1,3 2 61,-7-6 1,6-1 319,-1-5 0,2 6-199,3-1 1,4-5 461,1-4 356,5-7 1,4 9-413,10-8 1,9 0-171,6-9 0,4 2-166,4-7 1,0 0-626,5-4 0,-6 1 22,2 3 0,-8-1-128,-2 6 0,-5-1 298,5 1 50,-12 3 0,7-4 0,-11 6 0</inkml:trace>
  <inkml:trace contextRef="#ctx0" brushRef="#br0">22475 13760 8274,'8'-22'0,"0"-4"0,-3 7 0,-2-1 1531,7 6-926,-7-7 0,5 5 995,-3-3 0,-4 7-783,4 3 0,-2 5 780,2 0-988,-3 2 0,4 4 25,-6 2 1,2 11-216,3 9 1,-4 5 70,4 5 0,-3-2-193,-2 7 0,0-1-84,0 6 1,0 1-347,0 3 1,0-5 185,0 1 0,0-1-301,0-4 0,0-2-145,0 2 1,-2-2-3037,-3 1 3429,4 4 0,-12-5 0,5 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8978 8444 8559,'0'-8'0,"0"-4"-972,0 2 740,0 3 0,5-5 53,0 2 0,5-3 198,-6-1 0,3-1 203,-2 1 0,-4-1-32,4 1 0,-2-1 16,2 1 1,-3-2-58,3-4 1,-4 4-14,-1-3 0,0 3-74,0 1 0,-5 1 95,1-1 0,-3 2 400,2 4-257,4-4-97,-6 5 0,7-2-12,0 1 1,2 5 198,3-1 152,-4 4-276,6 1 1,-6 1-28,4 4 1,-3-1-10,3 5 1,-4 2-236,-1 9 1,-6-3 138,-4 8 1,2-1-99,-2 5 1,2 0 117,-1 0 1,-4 4 13,3 1 0,2 2-80,-1-3 1,-1 3-6,-5 2 0,6 4-48,-1-3 1,2 3-175,-2 1 0,4-6-183,6-3 1,0-3 164,0-2 0,0-5-640,0 0 1,0-11 316,0 1 0,6-4-746,4 0 1226,-4 2 0,7-4 0,-5 7 0</inkml:trace>
  <inkml:trace contextRef="#ctx0" brushRef="#br0">14800 9096 8569,'-23'0'0,"2"-5"-557,7 1-677,-1-1 1177,1-2 0,1 4 456,3-7 0,4 6 163,6-6 0,1 0-168,4-4 0,3 4-8,7 1 1,4-6-124,0-4 0,2-1 203,-1 6 1,2-1-105,7 1 0,-1-1-240,-4 1 1,3 1-27,-3 3 1,-3 4-233,-2 6 0,1 3-117,-6 7 1,-3 3 149,-11 16 1,0-2 33,0 12 1,-12 1-7,-8 8 0,-5-3 155,-4 4 0,-5-9 107,0-2 0,0-5 342,5 0 0,2-10 1007,3-9-1031,3 1 0,14-15-264,7 0 0,15-11 101,14-9 0,8-4-813,11 5 0,4 0-435,6 4 1,-1 7 688,1 3 1,-6 4-1,-2 1 1</inkml:trace>
  <inkml:trace contextRef="#ctx0" brushRef="#br0">3302 11599 8288,'3'-10'-456,"1"4"527,-4-4 0,2 4 12,-1-5 1,0 5 129,0-4 0,0 4-107,0-4 0,-5 4 19,0-4 1,0 4-155,5-4 1,0 4 160,-1-4 1,1 4-143,-2-6 29,2 1 0,-1-6 97,0 2 0,2 0 115,-2 1-153,1-1 0,4 1 116,1-1 0,0-4-10,-5-1 0,5 1 152,0 4 1,-1 0-55,-5 1 1,5-1-31,0 1 0,0 0-117,-5-1 0,0 1 84,0-1 0,1 2-128,4 4 0,-3-4 101,2 3 0,-2 2-305,-2-2 60,0 7 0,2-8-179,3 6 255,-4 0 27,6 5-361,-7 0 199,0 0-216,0 7 310,0-6-96,0 12 89,0-11 87,0 4 64,0-6 339,0 0-240,6 0-142,-4 0 96,4 7-22,-6-6-278,0 6 108,0-7-54,0 0-1,-6 0-71,4 0 129,-4 0-211,6 0 230,0 0 66,-7 0 242,6-7-20,-6 6-124,7-6 397,-6 1-83,4 4-28,-4-11-209,6 12-242,0-6 0,0 6 201,0-4 48,0 3-17,0-4 0,0 12-129,0 4 1,0 4 151,0 6 1,0 2-82,0 7 1,0 6-50,0 4 1,0 8-52,0 1 1,0 12-163,0-2 0,0 3 188,0-3 0,0-7-128,0-3 1,0-9-39,0-5 0,0-4 51,0-1 1,0-6-177,0-4 215,0-9-589,0-4-117,0-6-114,0 0 184,0-6-336,0 4-2039,0-4 1671,0 6 1308,0 0 0,0 6 0,0 2 0</inkml:trace>
  <inkml:trace contextRef="#ctx0" brushRef="#br0">3939 11588 8124,'0'-29'0,"0"1"760,0 4 0,0-3-246,0 3 0,0 3 549,0 1 1,0 4 166,0 2-685,0-1 0,-2 9-131,-3 6 0,-3 8-381,-6 11 1,1 5-109,3 10 1,-1 3-81,6 7 0,-4-6-384,4 1 0,0-2 354,5 2-1,0-4-239,0-6 1,6-5 84,4 0 1,3-8-188,1-1 0,2-7 334,4-8 1,-3-7 380,8-2 0,-12-12 37,1-8 0,-8-2 415,4-7 0,-7 4 162,2-5 0,-10 2-353,-4-1 0,-9 2 20,-1 7 0,-6 2-24,6 3 0,-5 0-710,5 9 1,-1-1-1151,6 11-118,-1 0 1,7 12 788,4 2 744,2 4 0,8 2 0,2-1 0</inkml:trace>
  <inkml:trace contextRef="#ctx0" brushRef="#br0">4504 11399 8151,'0'-8'0,"0"-5"0,0 4 409,-7-4-228,6 5 0,-6-5 182,7 3 723,0-3-660,0-1 0,0 4 231,0 1 100,-6-1-367,4 2 0,-6 0 379,3 3-588,4 3 1,-12-4 5,3 6 1,-3 6-79,-1 4 0,-6 5-249,1 4 0,-7 3 191,2 7 0,3 5-528,2 0 1,3 0 245,1-5 1,3-5-359,2 0 1,3-6 194,7 1 0,2-5 190,3-4 0,5-5 66,9-10 1,-1-3 103,6-6 1,0-9-136,5-6 0,-2 0 38,-3-5 0,2-1 1108,-7 1 0,1 0-458,-6 5 1,1 2 210,-1 3 0,1 3 252,-1 6-580,1 7 0,-1 4-220,0 8 0,1 11-171,-1 9 0,6 10-220,-1 4 1,5 11 197,-4 4 0,0 3-502,0 2 1,-4 11 325,3 4 1,-9 2-240,-5-2 0,-5-2 378,-5-4 1,-10 2 50,-9-6 0,-11 0 26,-9-5 0,-1-7 170,-8-2 0,-3-6 493,-2-4 1,-2-12-326,12-12 0,0-7 477,4-8 0,-2-2-279,2-3 0,6-9-198,14-10 0,1-10-113,4-5 0,7-3-362,-2-1 0,9-1-32,0 1 0,4 4-898,1 1 0,6 7-1304,4 2 1,1 2 1080,-1 8 1,3 4 1260,-4 5 0,4 7 0,2-3 0</inkml:trace>
  <inkml:trace contextRef="#ctx0" brushRef="#br0">5648 11052 8139,'0'-15'0,"0"-6"0,4 5 4,1-3 0,5-2 173,-5 2 1,4-6 534,-4 6 1,2-7-213,-2 2 1,1 2-19,4-2 1,1-1-48,-6-4 1,1 2 158,-1 3 1,-3 1-187,2 4 0,-4 5 43,-4-1 1,-4 2-245,-7 8 1,-1 1 47,-3 4 1,-6 8-371,-8 6 0,1 9 82,-7 11 0,4 9 87,-9 10 1,10 3-362,-4 2 0,5 0 84,5 0 0,3 0 85,1 0 1,13-6-53,1-4 0,9-6 40,6-8 1,4-2 100,11-13 0,2-6-23,7-8 1,0-4 40,0-1 0,5-11-85,0-3 1,-1-11 238,-4 1 0,0-8-229,0-2 0,0-6 91,0 1 1,-6-2 22,-4-3 1,-3-4 151,-1 0 1,-3-2-129,-2 1 0,1 9 220,-6-3 0,0 15-60,-5 4 1,-2 7 1575,-2 2-1060,2 7 1,-9 8 35,6 10 1,0 4-307,5 5 0,0 4-155,0 6 0,0 0-281,0 0 1,2 5 76,2-1 1,3 6-105,3-5 1,2 0 123,-2-5 1,1 0-995,-1 0 1,1-2-44,-6-3 0,5-3-1695,-5-6 316,6-1 2317,-10 0 0,12 1 0,-5-1 0</inkml:trace>
  <inkml:trace contextRef="#ctx0" brushRef="#br0">5271 12008 8189,'0'-15'0,"0"1"0,-5-1 441,0 1 0,1-1 77,4 1 0,0-2 496,0-4-318,0 4 1,0-5-241,0 7 0,4 4-82,1 1 1,2 5-133,-2-1 1,-2 5 144,6 5 1,-4 5-146,5 9 1,-5 5-124,4 10 0,-4 3 9,5 7 0,-2 6-247,2 3 0,-4 5-834,-6 4 0,0 0 401,0 5 1,-2-1-269,-2 2 0,-4-6 316,-7-8 1,-6-11 95,-3-9 1,-2-10 124,2-5 0,-2-11 496,7-8 1,0-8-39,4-11 0,7-10 274,3-10 0,5-2 139,5-3 1,5-4-212,9 0 0,5 1-131,10 8 0,-2 4-104,7 6 0,0 6 191,4 4 0,-1 5-173,-4 4 1,1 11 462,-10 14 0,-3 6 160,-12 8 0,-6 1 7,-3 4 0,-11-2-354,-9 7 1,-12-2-152,-12 2 0,-4 1-844,-6-6 1,3 0 440,-7-6 1,6-5-415,-1-4 0,4-4 304,6-6 0,4-2-1824,10-7 1,9-8 2051,11-7 0,2-6 0,2-8 0</inkml:trace>
  <inkml:trace contextRef="#ctx0" brushRef="#br0">6545 11790 8084,'9'-21'2148,"-3"5"386,-6-3 1,11 3-1826,4 1 1,4 7-619,0 4 0,-3-3-18,4 2 0,-4 2 117,-2 8 1,1-2-2182,-1 7 1,-1 1 1006,-3 8 0,-4-1-563,-6 6 1,-11 0 751,-4 5 0,-9 5 410,0 0 0,-5 5 722,-5-6 0,4 1 336,-4-5 0,8 0 227,2 0 0,6-6-324,-1-4 1877,10-3 1,4-8-1152,10-3 0,9-5 200,10-5 0,8-3-811,2-6 1,6-6-440,-1 1 1,-2 0-275,2 4 1,-6-4-354,6-1 0,-7 6-4019,2 4 4394,-3 1 0,-3-6 0,1 1 0</inkml:trace>
  <inkml:trace contextRef="#ctx0" brushRef="#br0">8225 10313 8219,'0'-15'0,"0"1"-820,0 0 642,0-1 0,0 1 450,0-1 0,0 1-2,0-1 1,0 5 55,0 1-120,0-1 1,0-4-11,0-1 1,0 5 389,0 1-409,0 6 0,0-10 405,0 3-183,0 4 99,7-7-312,-6 5 1,6-2 185,-7 0 74,0 7-66,0-10-234,0 12 51,0-6 0,-5 9-12,0 3 1,-5 3-14,6 6 0,-8 7 72,3 3 1,-3 10-64,3 5 1,-4 3 4,3 1 1,-3 0 2,-1 1 1,4 4-20,1 0 1,4 1-34,-5-6 0,7 1 70,-2-1 0,-1-1-151,1-3 1,0-6 101,5-8 1,0 0-348,0-5-317,0-1 105,0-5 0,2-6-207,2-3-201,-2-3-1618,4-2 914,-6 0 889,0 0 0,0 6 1,0 2-1</inkml:trace>
  <inkml:trace contextRef="#ctx0" brushRef="#br0">8283 10675 8232,'-14'-8'1678,"6"2"0,1 7-844,7 4 1,0 3-308,0 7 1,7 4-761,2 0 0,6 2 230,4-2 1,2-2-340,3 2 0,4-5 202,-4-4 0,1 1-43,0-6 0,0 0-84,-5-5 1,-1 0 45,-5 0 1,-1-7 623,-3-2 0,-4-6-206,-6-4 0,-6-2 434,-4-3 0,-9-3-212,-5 2 1,-5 3 45,-5-2 1,3 1-32,-2-1 1,7 3-154,2 7 0,5 4-252,-6 0 1,13 7-342,-3-2 0,10 5-1447,0 5 1,10 3 852,5 7 1,4-1 905,6 1 0,2 6 0,7 1 0</inkml:trace>
  <inkml:trace contextRef="#ctx0" brushRef="#br0">8805 10733 8161,'0'-14'45,"4"4"83,1 0 1,0 5 508,-5-4-151,0-1 858,0 2-856,-6-5 0,-2 13-370,-7 0 1,1 2-120,-1 7 1,1 1-149,-1 5 0,5 4-383,1 0 1,4 0 363,-5-4 0,7-1-123,-2 1 1,4-5 72,1-1 0,1-6-86,4 2 0,-2-3-11,7-2 0,-5 0 378,4 0 1,1-7 80,5-2 0,-6-9 92,1-1 0,-2-2-78,2 2 1,1 2 147,-6-2 0,1 3-25,-1 2 0,-3-1 62,2 1-180,4-1 126,0 1-230,1-1 75,3 7 0,-8 2 146,5 6 42,-6 0 6,4 0 336,-7 0 1132,0 0-1611,0 6 1,5-3 6,0 7 1,-1 4 1,-4 6 0,5 7-25,0 2 1,5 7-37,-5 7 1,1 8 19,-1 7 1,-4 12-194,4 7 0,-4-35 0,0 0-105,-1 40 1,-7-4 55,-2 0 1,-11-12 91,-4-8 0,-5-7 69,-4-7 0,-4-9-32,-7-6 1,1-6 14,-1-9 1,1-6 155,-1-3 0,3-4-146,2-1 1,3-1 108,8-4 1,0-9-53,4-11 1,8 3-133,6-2 1,7-2-224,-2-8 0,5 4-63,5-4 0,8 3-373,6 2 1,7 2-1774,-2 3 2442,10-4 0,-3 12 0,4-5 0</inkml:trace>
  <inkml:trace contextRef="#ctx0" brushRef="#br0">9789 10284 8289,'0'-35'0,"5"6"642,0 0 0,1 0 49,-1 5 1,-3-2 67,3 2 1,1 3-72,-1 6 0,0 1 191,-5-1 1,-7 2-413,-2 4 0,-1 2-168,-5 7 1,3 13-177,-13 6 1,1 9 125,-5 6 1,0 7-465,0 8 1,0 5-132,1 0 0,5 7-229,4 2 1,3-7-163,1-8 1,7-4 330,3-6 1,5-2 57,5-7 1,3-13 138,7-7 0,4-7 137,0-7 1,7-5-87,-2-9 1,-1-5 513,1-10 1,-5-3 53,5-6 0,-5-1 11,6 1 1,-8-1 79,3 1 0,-4-1-171,-2 1 1,1 1 141,-1 4 0,1 7-82,-1 7 0,-4 8 483,-1 1 0,-4 7-335,5 8 1,-5 8 45,4 7 0,-5 6-192,0 8 0,3 4-309,-2 1 0,4 5-596,-4-5 1,0 4 413,-5-4 0,2 5-337,2-6 0,-2 0 237,3-9 1,-3 2-1490,-2-7 1,0 0 688,0-4 0,-2-6-2159,-3 1 3158,3-7 0,-10 10 0,4-5 0</inkml:trace>
  <inkml:trace contextRef="#ctx0" brushRef="#br0">9891 11066 8051,'0'-14'961,"0"-1"0,0 1-375,0-1 0,-2 2-167,-3 4 0,-3-3 1108,-6 8 0,-2-1-698,-4 5 1,-4 6 221,-10 4 1,4 9-487,-4 5 1,8 4-279,2 1 1,6 1-357,-1 4 1,9-8-408,6 3 0,10-5 77,9 0 0,13-3 361,16-7 1,6-6-1568,8-3 0,1-3-1158,4-2 2763,-3 0 0,10 0 0,-4 0 0</inkml:trace>
  <inkml:trace contextRef="#ctx0" brushRef="#br0">7863 12370 8073,'-22'-7'909,"1"-1"-525,6-6 0,6 4 698,-1 0-635,7 1 1,-2-4 120,10 3 0,3-3-31,6 4 1,2 2-19,4 2 0,4-1-255,10 1 0,4-4-52,11 4 1,4-2 62,9 2 0,17-1-473,-34 2 1,2-2 0,6-2-1,2-1 325,4 1 0,2 1 1,7-2-1,3-1-348,7 0 0,3 1 0,-23 1 1,0 1-1,1-1 222,2-1 0,0-1 0,1 0 1,1 2-1,0 0 0,-1 0-233,-2 0 1,-1-1 0,1 2 0,-1 0-1,0 2 1,0-1 94,-3 0 0,1-1 0,-1 1 0,0 0 0,1 1 0,-1 0-36,24-3 0,-1 1 0,-6 0 0,-1 0-243,-6 0 0,-2-1 1,-6 1-1,-2-2 294,0 0 1,-1-1-1,-4 2 1,-2 0 136,-5-2 1,-1 0 0,34-6 51,-19 2 1,-13-1 999,-6 1 222,-7-1 1484,-9 7-2187,-9-5 1,-9 12-375,-10-4 1,-3 8-1782,-7 2 1,-1 11 1568,-3-1 0,-3 9 0,-7-2 0</inkml:trace>
  <inkml:trace contextRef="#ctx0" brushRef="#br0">8500 12862 8002,'-6'-35'866,"4"-2"-496,-4 0 0,6-3 963,0 6-864,0 6 1,5 3 125,0 5 0,6 1 54,-1 5 0,-2 5 442,1 5 0,-4 2-471,5 2 0,-5 8 184,4 7 0,-6 6-210,2 7 0,-3 9-23,-2 7 1,0-1-287,0 6 1,0 1-53,0-2 0,0 7-547,0-2 0,0 3 265,0 2 1,-2-5-999,-3 0 1,2-5 550,-6 6 1,5-8-1270,-1 3 1,4-16 293,1-4 0,1-14-42,4-1 1,8-11 1512,6-3 0,14-19 0,-3-11 0</inkml:trace>
  <inkml:trace contextRef="#ctx0" brushRef="#br0">8949 13022 9286,'-14'-15'2784,"4"7"-2029,1 3-539,5 4 1,-7 9 854,6 6 1,0 7-440,5 8 0,0 2-518,0 2 1,7 0 2,3 5 1,9-6-1050,5 2 0,3-5 369,2-5 1,5-3 52,0-6 1,4-9 185,-4-6 0,5-8-202,-5-11 0,-2-10 454,-8-10 0,-3-3 550,-7-1 0,-6-5 773,-3-1 1,-5-4-611,-5 5 0,-3 1 346,-6 9 1,-2 2-385,-4 7 0,4 7-330,-3 2 1,3 11-519,2 4 0,4 3-568,0 2 1,7 12 683,-2 2 129,4 10 0,1 5 0,0 8 0</inkml:trace>
  <inkml:trace contextRef="#ctx0" brushRef="#br0">9630 13036 8060,'0'-37'1114,"0"2"0,2 12-528,2 4 1,0 4 1542,5 6-1454,-6-4 1,4 14-232,-7 4 1,0 5-1379,0 14 1,-5 0 570,0 5 1,-4 0-340,4 0 0,-5-2 14,5-2 0,0 0-1343,5-5 1177,0-1 490,0-11 0,2-3 965,3-10 1,3-11-474,6-13 0,3-7 44,2-7 0,-1-5 359,6-1 0,-2-4 1367,2 5 1,4 5-726,-4 4 1,-2 15-487,2 5 1,-4 11-370,4 12 1,0 14-272,5 16 1,-5 11 18,0 18 1,-6 4-108,1 11 0,-10-38 0,-2 2 98,1 3 0,-1 1 1,-3-1-1,0 0 59,-1 4 1,-1-1-1,-4-2 1,-1 0-342,-1 2 0,-2 0 1,-5 0-1,-3-1 65,-2 2 0,-2-1 0,-2-4 0,-2-3-29,-1-3 1,-2-3-1,-28 22 258,-10-13 0,2-9 152,-7-11 0,7-11 613,-2-13 0,12-17-428,7-12 1,6-16-57,4-4 0,15-1 32,-1-3 1,14 0-619,1-5 0,11 0-823,9 0 0,7 12-1321,12 2 0,-2 12 2380,7 3 0,-4 3 0,6 12 0,-1 6 0,-2 5 0</inkml:trace>
  <inkml:trace contextRef="#ctx0" brushRef="#br0">10731 12384 8158,'-7'-29'599,"1"7"211,-4 2 0,-1 4 556,6 2-536,0 6 0,5 8-274,0 9 1,0 11-183,0 4 0,2 5-69,3 5 1,-4 3-33,4 6 0,-3 5-495,-2 1 0,0-1-121,0-5 1,-2 1-337,-3-1 0,2-6 279,-7-3 0,7-5-947,-2-5 547,-3-9 388,7-9 1,-6-19 320,7-6 0,7-13-89,2-7 1,11-7 481,4-3 0,3-4-5,2 5 1,2 1 194,2 9 1,3-3-256,2 8 1,3 5 81,-8 9 0,0 9 471,-9 5 1,-3 12-278,-7 7 0,-6 14 407,-3 10 0,-15 4-338,-4 2 0,-10-1 19,0 0 1,-9-6-362,0-3 0,-6 2-374,5-3 0,-4 0-23,4-9 0,0-3-194,5-7 1,6-1-3906,4-3 4256,10-4 0,-4-12 0,5-2 0</inkml:trace>
  <inkml:trace contextRef="#ctx0" brushRef="#br0">11165 13282 8086,'-8'-21'1958,"-5"0"-1518,3-3 1,2-1 1143,-1 5 1,4 1-730,-5 4 0,-1 6 224,-8-1 0,1 9-65,-6 1 1,0 14 255,-5 15 1,1 6-664,4 9 0,-2 6 4,7 3 1,5 3-778,4 2 1,7 0 156,-2 0 1,11-7-1275,9-2 0,7-11 865,12-4 1,8-11-979,6-9 0,2-6 1396,-2-8 0,4-13 0,6-3 0</inkml:trace>
  <inkml:trace contextRef="#ctx0" brushRef="#br0">2751 11283 9231,'-37'-27'-763,"4"3"0,8 3 659,6 7 1,8-1 97,1 1 1,5 1-475,-4 3 364,6-3 1,-10 10 116,3-7 0,-3 1 1,-1-6-1</inkml:trace>
  <inkml:trace contextRef="#ctx0" brushRef="#br0">2491 10892 9231,'-31'-29'-107,"-3"0"1,4 0-273,-4 0 1,3 2 302,2 3 1,1-2 223,-1 7 0,-5-5 32,0 4 0,0-5-5,5 1 1,0-4 20,0-1 0,0-6-49,0-4 0,7-1 21,3 1 1,2-1 25,3 6 1,1-4 371,3 4 0,-1 7-61,6 7 0,1 4 893,4 2-1022,0 6 1,0 3-359,0 10 1,11 9 133,3 10 1,6 5-127,-1 5 1,3 11 104,7 13 0,0 8-260,-14-28 1,-1 1-1,0 1 1,0 1 44,-2 2 1,0 1 0,1 3 0,0 1 15,-3 1 1,-1 3 0,1 8 0,1 2-429,-1 7 1,-1 2-1,-1 1 1,0 1 432,2 4 0,-1 1 0,0 1 1,-1 1 55,-3-26 1,-1 1-1,1 0 1,0 0 0,0 0-1,0-1 15,2 27 0,0-2 0,0-8 0,0-1-17,1-2 1,-1-1-1,0-5 1,0-1-154,1-1 0,-1 0 1,-2 2-1,0 0 165,-1 1 1,1 0 0,0-2 0,0 0-21,2 0 1,0-1-1,1-4 1,-1-1-82,0-2 1,0 0-1,3-1 1,0-1-160,-1 0 1,1 0-1,0-4 1,1-1-240,-1-2 0,-1-1 1,7 37-331,4-7 0,-6-7 420,-4-4 0,3-10 406,-4-9 0,2-1 0,-1-8 0,-5-2 0,-3-1 0</inkml:trace>
  <inkml:trace contextRef="#ctx0" brushRef="#br0">1810 9574 8514,'-29'-43'-362,"7"6"1673,7 8 0,22 14-521,12 10 1,15 4-476,9 1 0,7 0-187,8 0 1,1 0-492,4 0 1,14 0 353,-34 0 0,1 0 0,4 0 1,1 0-319,-1 0 1,0 0-1,3-2 1,0-1 222,1 1 0,2-1 1,3-2-1,0-1 68,3 1 0,1 0 1,2 1-1,1 0-48,-1-1 1,0 1 0,1 0-1,2 0-286,1-1 0,1 0 0,6-2 0,2 1 362,3 1 1,1 0-1,0-1 1,-1-1-388,1 1 0,0-2 0,0-1 1,2-1 386,-25 3 0,1 1 0,1-1 0,1 1 0,1-1 0,0 1 19,-2 1 0,1 0 0,-1 1 0,2-1 0,1 0 0,-1 0-1,-3 0 0,0 0 0,-1 1 1,2-1-1,-1 0 0,1 0 58,1 0 1,2 0 0,-1 1 0,3-1 0,0 0 0,0 0-40,0 0 1,0 1-1,1-1 1,0 0-1,1 0 1,-1 0 23,-3 0 1,-2 1-1,2-1 1,1 0-1,2 0 1,0 0-225,0 0 0,1 0 0,1 1 0,2-1 1,2 1-1,-1 0 184,1 1 1,0 0 0,0-1 0,0 0 0,1 0 0,-1-1-175,-2 2 0,0 0 0,0 0 1,1 0-1,0 0 0,1 1 81,1-2 0,1 1 1,-1 0-1,2 1 0,-1 1 1,1-1 37,-2-1 0,0 0 0,1-1 0,0 3 0,0-1 0,0 1-40,-4-2 0,0-1 1,0 1-1,1 1 1,-1 1-1,0-1 108,-1-1 1,-1 0 0,1 0 0,0 1 0,0 0 0,0 1-97,-2-2 0,0-1 0,0 1 0,0 2 0,0 0 0,0 0 129,-5-1 1,0 0 0,0 1 0,3 0-1,0 1 1,0-1 0,0 1 1,0 1 0,1-2-1,0 0 1,1-1 0,-1 1 54,-2-1 1,0 0 0,-1 1-1,2-1 1,0 0 0,0 1-68,-3 1 1,0 0 0,0 0-1,-1 0 1,0-1 0,0 0 3,0 0 1,0-1-1,-1 0 1,0 2 0,-1 0-1,0-1-15,25-1 0,-1-1 0,-1 1 0,-2 1-120,-8-2 1,-2 1 0,0 1 0,-1 0 241,0-1 1,-1 0-1,-4 0 1,-2 2 54,-2 0 1,-2 0 0,-5 0 0,-1 0-194,-4 0 0,-2 0 0,-3 2 1,-1 1 487,1-2 1,-2 3 0,36 12-181,1-2 0,-14 5-294,-5 1 1,-10 4-221,1 10 1,-6 4 81,-4 11 1,-6 2-203,-8 7 1,0 8 31,-5 6 1,-3 7 211,-11-36 1,-2 1 0,2 2 0,-1 0 254,-2-1 1,-1 2 0,1 5-1,-1 0-218,-2 1 0,0 1 1,2 2-1,1 0 15,-1 2 1,1 0 0,0-3 0,0 0 28,0-2 0,-1 0 0,-1 2 0,1 1 111,3 2 0,0 0 1,-1-3-1,0 1-50,0 2 1,1 0 0,1-2 0,0 0 77,-4 2 1,0 0 0,4 3-1,0 0-106,-1 2 0,-1 0 0,2-2 1,0-1 90,-2-2 0,1 0 0,4 0 0,0-1-310,-2-1 1,0-1 0,2 2 0,0-1 38,-2 0 0,1-1 0,1-3 0,1-2 43,-1-4 0,1-1 0,1-3 0,-1-2-68,9 38 0,-1 0-15,6 0 0,-4-14 20,4-11 1,-7-8 352,3-6 0,-4-2-360,-2-3 0,-6-4 632,-3 4 0,-3 2-442,-2-3 1,-2 3 350,-3-2 0,-3-4-312,-6 4 0,-7-4 630,-3-1 1,-5 0-504,-5 0 1,-3 0-158,-6 0 1,-7 0-111,-3 0 1,-5-5 60,-5 1 0,-3-3-321,-6 2 1,-7-3 310,38-13 0,0-1 0,-5 2 0,0 1 22,-2 0 0,-1-1 0,0 2 0,-1-1-238,-1 0 1,0-1 0,-2 0-1,0 0 215,0 3 0,0 0 1,-4-2-1,0 0-52,-1 1 1,0 2 0,2-2-1,-1 0-5,-3 1 0,0 0 0,2 2 0,1-2 36,-3-2 0,0 0 1,-3 2-1,0 0-77,-2-2 1,0-1 0,2 1 0,0-1-274,-2-1 1,0-1 0,-2 0 0,0 0 359,-2 1 1,-2-1 0,-1 0 0,-2 0 44,-3 1 1,-1-1-1,7-2 1,-1-1 107,-2 1 1,-1 0-1,0-1 1,0 0-73,-2 0 0,0 2 0,-3 2 1,0 1 40,26-4 1,-1 0-1,0 0 1,-25 4-1,-1 0-285,27-4 1,-1-1 0,0 1 0,-1 0 0,1 1 0,-1-1 219,0 1 0,-1 1 0,1-1 1,0 0-1,-1-1 0,1 1-80,-2 0 0,0 1 0,0-1 0,3 0 0,0-1 1,-1 0 25,-1 0 1,-1 0 0,0-1 0,1 1-1,0-1 1,0 0-55,-1 0 0,1-1 1,-2 0-1,-1 1 1,-1 0-1,0-1 12,-1-1 0,-1 0 0,0-1 1,2 1-1,0 0 0,0-1 39,-2-1 1,0 0 0,1 0-1,0 0 1,0 0 0,0 0 15,0 0 0,-1 0 0,0 0 0,-1 0 0,-1 0 0,0 0 27,-1 0 1,-1 0 0,2 0 0,1 0 0,1 1 0,0 0-10,0 0 1,0 0-1,1 1 1,-1 1-1,1-1 1,0 1 67,-2 2 1,-1 0-1,1 0 1,0 0-1,-1 0 1,1 1-79,-4 0 0,0 1 0,1-1 0,4 0 0,1-1 0,0 0 15,-1 2 0,1-1 1,-1 1-1,3-2 1,0 1-1,0-1-32,0 0 1,1 0 0,-1-1 0,3 0 0,-1-1 0,1 0 19,0 0 0,1 1 1,0-1-1,-25-1 0,1 0-162,5 3 0,1 0 1,1-3-1,1-1 183,-1 2 0,1-1 0,1-1 0,0 0-41,6-1 1,0 0 0,1 0 0,1 0 182,5 0 0,0 0 0,1 0 1,0 0 74,1 0 1,1 0 0,0-1 0,0 0-132,6-1 0,2-1 1,2 3-1,1-1 60,-23-4 0,4 2 27,10-2-1140,9 3 0,24-4 945,13 6 0,14 0 0</inkml:trace>
  <inkml:trace contextRef="#ctx0" brushRef="#br0">13279 9690 12182,'-29'8'472,"0"-1"0,7-7-795,2 0-20,4-7 1438,8-1 0,3-6-522,10-1 1,15 5-141,9 1 0,16-1-300,3-4 1,8 1-296,7 3 0,3-3-219,6 4 1,2-4 281,4-2 0,-3 1 13,-34 7 0,0-1 0,35-6 35,1-1 1,-11 6-867,-8-1 1,-8 7 428,-11-2 0,-11 3-2034,-8 2 2522,-11 0 0,-9-6 0,-8-2 0</inkml:trace>
  <inkml:trace contextRef="#ctx0" brushRef="#br0">14003 9212 9372,'0'-43'-131,"0"-1"1,2 7 1164,3 3 1,1 5 343,4 5 556,-4 10-1315,-6 7 1,-8 14-97,-6 2 0,-7 12-184,-8 8 0,-5 7-33,0 7 1,-9 2-9,4 4 1,-6-3-246,7 7 1,-4 0 77,-2 5 0,1 0 97,-1 0 0,7-5-677,4 0 0,8-4 258,6 4 1,3-6-1219,2 1 0,5-5 105,5-4 0,4 1-431,4-6 1,0 0 608,5-5 1126,-5-7 0,8 6 0,-3-6 0</inkml:trace>
  <inkml:trace contextRef="#ctx0" brushRef="#br0">13149 9314 8555,'-16'-37'358,"3"1"-347,13 7 0,2 11-309,2 4 3028,4 9-1754,13-1 1,2 12 689,6 4-1127,13 3 1,3 8 71,13 3 1,6 8-157,4 2 0,-30-14 1,1 0-631,2-1 0,0 1 1,-2 0-1,-1 1 206,-2 1 0,0 0 0,35 16-925,-8 1 0,1-5 487,-1 5 1,-15-7-1355,1 2 0,-16-10 394,-4-5 0,-6-3 1367,-9-1 0,-1-3 0,-3-2 0,-4-3 0</inkml:trace>
  <inkml:trace contextRef="#ctx0" brushRef="#br0">14105 9227 8838,'14'-29'-39,"1"6"408,-1 4 1,5 3 193,1 1 29,-7 7 0,-7 3 149,-6 10 1,-8 3 103,-7 7 1,-12 7-213,-11 7 0,-6 2 83,-4 7 1,0 1-98,-10 4 0,3 6-256,-8-1 0,31-21 0,0 1-393,1-2 0,-1 1 0,-2 1 0,0 0 57,3 1 0,0 0 0,-1 0 0,1 0-348,-27 29 0,8 2-627,7 2 1,-1 1 947,6 10 0,2-7 0,19-28 0,0 1 0,2 1 0,0 0 0,0 2 0,1 0 0,-1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3302 5374 8552,'0'-29'0,"0"0"0,0 0 3362,0 6-2419,0 2 1,0 15 523,0 6 1,0 8-518,0 11 0,-5 10-134,0 10 1,-5 4-276,6 6 1,-8 9-261,3 9 1,-4-1-749,-2 2 0,1-1 541,-1 6 0,-4 2-331,0-2 0,1-1 282,8-14 1,-1-3-1647,6-12 0,0-7 32,5-7 0,2-8-476,3-12 0,3-2 336,6-7 1,6-8 1728,-1-7 0,7-19 0,-4-11 0</inkml:trace>
  <inkml:trace contextRef="#ctx0" brushRef="#br0">3780 5142 8552,'6'-29'0,"-3"0"0,7 0 0,-7 7 3351,2 2-2393,-3 11 0,-2 4 602,0 10 1,0 6-519,0 13 1,0 2-101,0 12 0,0 6-577,0 4 0,-2 7-84,-3-2 1,2-2-752,-7 3 1,5 0 384,-4 9 0,4-3-1491,-5 2 1,7-2 740,-2-2 1,-1-2-1449,1-3 1,-5-6 728,5-13 0,1-7 1554,4-12 0,-7-1 0,-1 1 0</inkml:trace>
  <inkml:trace contextRef="#ctx0" brushRef="#br0">3273 5779 8552,'-15'0'3684,"1"0"-2661,6-6 0,13-2 662,9-7 0,17 1-790,2-1 0,11-6 29,9-3 1,0-3-521,10-2 0,-4 0-472,-1 0 1,0 5-1680,0 0 0,-8 6 1131,-7-1 0,-2 4-4550,-12 6 5166,3-4 0,-16 5 0,5-7 0</inkml:trace>
  <inkml:trace contextRef="#ctx0" brushRef="#br0">4315 5446 8552,'7'-14'764,"-6"-1"0,7 2 2991,-3 4-1888,-3-4 0,9 10-33,-6-7-2783,0 7 0,-5 3 629,0 9 1,0 6-4571,0 4 4890,0 4 0,0 6 0,0 0 0</inkml:trace>
  <inkml:trace contextRef="#ctx0" brushRef="#br0">4359 5823 8552,'-2'14'2332,"-3"1"1,4-6 211,-4 1 1754,3-7-1746,2 10-1584,0-11 0,2 9-3174,3-6 1,-4 1 581,4-1 1624,3 3 0,0 7 0,7-1 0</inkml:trace>
  <inkml:trace contextRef="#ctx0" brushRef="#br0">5952 5403 8067,'8'-15'-55,"5"1"1,-12-2 155,4-4 1,3 3 391,2-8 1,-2 1-90,1-5 1,-4 0 288,5 0 1,-7-4-238,2-1 0,-3 5 404,-2 5 1,-2 4-261,-3-4 1,-4 11-55,-11-1 1,3 9-84,-8 0 1,0 17-166,-9 7 1,2 8-198,-7 7 0,7 9 103,-2 11 0,4 7-602,1 1 1,6 6 423,4-5 1,4 1-637,6-1 1,2-7 135,7 7 1,3-15 77,7 1 1,1-12 3,13-13 0,2-3 76,8-7 0,-3-6 7,2-3 0,-1-15-31,2-4 1,-2-17 5,7-2 1,-7-4 100,2-7 1,-10 2 124,-5-11 1,-2 0 2059,-3-5 0,-6 2-749,-3 3 0,-3-2-1148,-2 7 0,-7-1 238,-3 6 1,-2 8-103,-3 6 1,1 8 25,-1 11 0,5 4-174,1 6 1,6 1-151,-2 4 0,3 8 107,2 6 0,0 13 0,0-1 0</inkml:trace>
  <inkml:trace contextRef="#ctx0" brushRef="#br0">6111 5258 7777,'0'-15'-501,"6"-1"874,4-3 0,-2 3-2,2-3 1,-5 7 981,4 3-895,-5 5 1,2 4 82,-6 10 1,-13 11-140,-6 8 0,-13 2-446,-7 7 1,-8 2-99,-1 9 1,-7-9-239,2 3 1,-3-2 262,-2 2 0,7-6 99,2-3 0,12-10-520,8-5 336,13-9 0,13-12-50,13-12 0,9-7 75,20-8 0,1 0 76,13 0 1,0 2 89,5 3 0,0 4 13,0 11 0,0-3 497,0 8 0,-13 2-224,-7 12 0,-18 7 461,-11 17 0,-15 5-321,-14 9 1,-12 2 32,-21 3 0,0-3-17,-10-7 0,5-6-259,5-3 0,5-10 53,9-4 1,6-11 27,9-4 0,9-16-213,10-9 1,4-7 122,1-7 0,11-8-505,3-6 0,15-5 177,0 5 0,5 0-601,0 4 1,-2 7 392,7 3 0,-1 7-439,6 8 0,-7 1-119,-4 13 0,-7 8-106,-2 12 1,-8 7 1036,-1 12 0,-1 3 0,-6 7 0</inkml:trace>
  <inkml:trace contextRef="#ctx0" brushRef="#br0">7067 4650 8065,'6'-44'321,"-4"7"0,9 3 360,-6 10 1,5 3 349,-6 7 2141,1-1-2083,-5 7 0,0 5-73,0 13 0,0 6-31,0 13 0,-5 6-418,1 4 1,-8 3-125,3 1 0,-3 10-210,3 0 1,-4 12-246,3-7 1,-1 3 0,1-3 1,-1 9-761,6 1 0,-4-1 12,4-9 0,-2-1-498,2-4 0,4-3-585,-4-7 0,3-7 947,2-7 0,0-2-123,0-8 1,0 0 122,0-4 895,0-1 0,-12 7 0,-5 2 0</inkml:trace>
  <inkml:trace contextRef="#ctx0" brushRef="#br0">6560 5866 8065,'-21'7'0,"5"-6"3240,-5 6-2349,13-7 1,14 0 704,14 0 0,12-7-477,7-2 1,4-4-72,5-2 0,4 1-488,6-1 0,0 1-271,-1-1 0,3 1-391,3-1 0,-9 6 125,4-1 1,-9 7-1587,-1-2 1,-8 3 915,-1 2 0,-13 7 647,-2 2 0,-7 17 0,-2 5 0</inkml:trace>
  <inkml:trace contextRef="#ctx0" brushRef="#br0">6792 6330 7974,'-8'-15'1011,"1"1"0,7-2-394,0-4 1,8 3 787,7-7 0,2-1-675,12-4 0,4 2 339,10 3 1,7-2-483,3 7 0,2 1 43,-2 8 1,-10 7-411,-9 13 1,-5 8-353,-5 15 1,-9 4 77,-11 7 1,-4 6 149,-4 3 1,-6 3-134,-9 2 0,1-6 69,-6-4 1,6-5 158,-1-4 1,3-4-212,1-6 1585,7-6-965,2-9 1,19-9-45,6-10 1,8-7-971,7-8 1,3-4 327,6 5 0,1-1-2663,-1 6 0,-4 6 2749,0 3 0,-7-3 0,3 0 0</inkml:trace>
  <inkml:trace contextRef="#ctx0" brushRef="#br0">3171 8053 7997,'7'-50'0,"-6"12"0,11-9 805,-8 13 1,6 2 340,-5 8 1625,0-3-2052,-5 17 0,0-1 31,0 16 0,0 4-228,0 11 0,-5 9 3,0 9 1,-6 12-347,1 8 0,2 5 47,-1 4 0,0 4-759,0-3 0,1 1 528,3-1 0,-1 7-1218,-4-2 1,2 2 584,3-2 1,3-2-1319,-2-4 0,-3-6 750,2-12 1,-4-14 1205,4-16 0,-3-9 0,-2-5 0,-6-4 0</inkml:trace>
  <inkml:trace contextRef="#ctx0" brushRef="#br0">2693 8039 7997,'-6'-21'0,"-2"-2"979,0 1 0,10 1-360,12 7 0,9-1 715,10 1 1,6 1-628,9 3 0,4-3-63,6 3 1,6-2-477,4-3 1,-4 5-122,-1 1 0,-9 6-912,0-2 1,-9-2 586,-2 2 1,-6 1-1698,-8 4 0,-2 6 1975,-3 4 0,4 3 0,-6 1 0</inkml:trace>
  <inkml:trace contextRef="#ctx0" brushRef="#br0">4301 8314 7997,'-23'-21'0,"4"5"5398,9-3-4019,4-4 0,8 7 216,2-3 0,0 4-450,5 6-1231,1-4 0,4 11-2191,1-3 1,-5 12 1386,-1 7 0,-6 2 890,2 9 0,3 5 0,0 7 0</inkml:trace>
  <inkml:trace contextRef="#ctx0" brushRef="#br0">4156 8937 7997,'-22'6'1186,"2"4"0,9-4-118,1-1 1526,7-3 1,-2-2-1193,10 0 0,3-5-677,7 0 0,-1-4-1231,1 4 1,-1-5-1265,1 5 0,-1 0 1770,1 5 0,-1-6 0,0-2 0</inkml:trace>
  <inkml:trace contextRef="#ctx0" brushRef="#br0">6415 7909 7997,'0'-44'818,"0"7"1,0 2-283,0 6 1,0 6 2358,0 4-1342,0 3 1571,0 1-2267,0 7 1,0 8-297,0 10 1,0 9 157,0 5 1,0 4-239,0 1 0,0 6-556,0 4 1,0 3 119,0 1 1,5 2-1583,0 3 1,1 4 414,-1 6 1,-2-2-1577,7-3 0,-7 4-589,2-4 3123,-3 9 1,-9-2-1,-1 4 1</inkml:trace>
  <inkml:trace contextRef="#ctx0" brushRef="#br0">5807 8980 8192,'0'-14'2515,"2"-2"-1018,2-4 1,12 4-720,13-3 0,8-2 333,12 2 1,10-7-372,14 2 1,-1 1-554,5-1 0,-3 7-150,-1-3 1,-7 6 64,-4 4 1,-13-1-1701,-6 6 0,-9 0 983,0 5 0,-9 7-4394,0 2 5009,-8 4 0,-2 2 0,-9-1 0</inkml:trace>
  <inkml:trace contextRef="#ctx0" brushRef="#br0">6053 9458 8192,'-14'-22'1116,"-1"-6"1,7 12-437,3-3 1,5-3 718,5-3 1,10 3-663,9-2 0,11 6-155,9-1 1,5 3-101,9 1 0,0 2-56,0 4 0,-3 12-484,-7 16 0,-6 7 128,-13 17 0,-8 4 107,-7 11 1,-9 0-10,-14 0 1,-8 5 225,-12-1 0,1 0-191,-1-9 1,-5-3 377,0-7 0,2-8 659,8-6-518,3-13 1,14-9-1601,7-7 0,15-13 577,14-6 0,8-7-2994,11-3 0,5 2 491,10 2 2804,-4-2 0,11 8 0,-8-1 0,1 8 0</inkml:trace>
  <inkml:trace contextRef="#ctx0" brushRef="#br0">11049 6170 8192,'-14'-29'0,"-1"5"0,1 0 2210,-1 13-1550,1-2 1,1 15 45,3 2 0,-1 13-291,6 12 0,-1 8-230,1 11 0,-2 10-61,-2 9 1,-9 6-242,4 4 1,4-36 0,0 0 157,0 5 1,1 0 0,0 1-1,0 1 70,-2 2 0,-2 1 0,1 2 1,0 0-182,-2 1 1,-1-1 0,1-6 0,1-1 40,0-4 0,2-2 0,-9 29-471,11-6 1,-3-12-552,7-7 248,1-7 0,10-21 21,4-6 1,3-9 259,1-6 1,5-11-391,1-13 0,5-6 334,0-8 0,-3-7 578,2-3 0,-4-7 0,4-8 0,0-6 0</inkml:trace>
  <inkml:trace contextRef="#ctx0" brushRef="#br0">11397 5953 8192,'0'-30'430,"4"-3"-301,1 14 0,2 0 2480,-2 4-1636,-4 1 0,7 7-83,-3 7 0,-3 15-360,2 14 0,-2 8-165,-2 11 1,-2 10 48,-2 10 0,0 6-486,0-34 0,-1 2 0,0-2 0,0 2 59,-2 3 0,0 2 0,-1 1 0,1 0 62,0 3 0,0-1 0,-1 2 0,1-1-318,0 5 0,0 0 0,2-8 0,0 0-10,0-1 1,0-2-1,-3 30-297,-1-12 1,1-8-708,3-2 0,-2-18 513,-2-1 0,-3-13-570,8-1 1,-8-11 126,3-4 1213,-4-3 0,-8-9 0,-2-1 0</inkml:trace>
  <inkml:trace contextRef="#ctx0" brushRef="#br0">10817 6924 8193,'0'-15'939,"-6"1"1,6-1 259,0 1 0,13 4-340,11 0 1,7 1-74,7-6 0,2 1-46,13-1 1,1 1-285,4-1 0,-2-4-939,-3 0 0,2-1 390,-7 6 0,-1 1-1800,-9 3 1,-2 2 1116,-7 3 1,0 4 775,-1-4 0,-5 3 0,-2 2 0</inkml:trace>
  <inkml:trace contextRef="#ctx0" brushRef="#br0">11715 6909 8193,'16'-5'2726,"4"0"0,-3-4-1657,7 4 1,1-1-513,4 1 1,-2 3-1430,-3-3 0,2 5 572,-7 5 1,-6 5-982,-8 9 0,-4 5 773,-1 10 0,-6 3-35,-4 6 0,-9 1 297,-5-1 0,-2 1-12,2-1 1,5-6 1491,9-3 0,4-10-783,6-4 0,1-6 1551,4-4 0,11-5-896,13-10 1,2-8-318,7-7 0,1-5-307,4 1 1,-4-2-716,0 2 1,-9 3-941,-1 6 1,-2 7 1172,-7 3 0,6-3 0,-4 0 0</inkml:trace>
  <inkml:trace contextRef="#ctx0" brushRef="#br0">13163 6866 8193,'-14'0'0,"4"-5"1040,1 0-638,-1 0 0,0 5 1182,1 0-471,5 0-137,11 0 0,2 0 181,11 0 0,2 0-531,2 0 0,4 0-87,1 0 1,0-1-142,0-4 1,4 2-1038,1-7 0,6 5 473,-1-5 0,-2 6-596,2-6 1,-5 5-642,4-5 1,1 6 1402,4-6 0,1 0 0,-1-4 0</inkml:trace>
  <inkml:trace contextRef="#ctx0" brushRef="#br0">15350 5866 8176,'6'-29'709,"3"0"166,5 0 0,0 7 572,1 2 1,-1 3-682,1-3 1,-7 9 774,-3-3-1047,-4 9 1,-2-2 28,-4 7 0,-5 0-149,-9 0 0,-5 2-439,-10 3 1,-9 3-145,-10 6 1,1 1-165,-1-1 1,0 6-82,-5-1 0,-6 0 263,-4-4 1,4 4-682,1 0 0,10 1 291,4-6 0,11-4 134,4 0 1,10-7-97,5 2-87,9-4 1,10-1-263,10 0 0,7 0 892,3 0 0,5 0 0,-2 0 0</inkml:trace>
  <inkml:trace contextRef="#ctx0" brushRef="#br0">14438 6141 8192,'0'-14'1544,"0"-1"0,1-4-671,4 0 1,0 4 568,9 6 1,-1 1-696,11-2 0,5 4 528,5 6 1,8 0-561,1 0 1,1 8-400,4 6 1,-1 2-1021,1 8 1,-1-4 530,6 4 0,-11 0-1686,1 5 0,-9 3 974,0-3 0,-5 3-1607,-5-8 1,-5-3 2491,-9-1 0,3-4 0,-5-2 0</inkml:trace>
  <inkml:trace contextRef="#ctx0" brushRef="#br0">15031 6344 8192,'-14'-6'-4,"-1"4"795,1-3 0,0 4-212,-1 1 1,1 0 307,-1 0 0,5 0-352,1 0 1,4 13-420,-5 6 0,-1 8-56,-8 7 0,1 10-97,-6 9 0,5 9-293,-6 6 0,-4 8 353,13-38 0,-1 1 1,0 0-1,0-1-52,-12 35 0,0-3 5,0-2 1,6-12 613,4-12 1,10-14-246,4-10 0,6-11 243,9-4 0,8-6 262,15-9 1,6-1 387,9-14 0,4-4-36,6-4 0,4-1-827,1 5 1,5 5 275,-5 0 0,-2 6-169,-8-1 1,0 3-1043,-10 1 1,-2 7 331,-12 3 0,-9 5-736,-5 5 1,-2 3 223,-8 7 740,-1 5 0,-10 3 0,-2 6 0</inkml:trace>
  <inkml:trace contextRef="#ctx0" brushRef="#br0">16219 6272 8062,'8'-15'0,"0"-4"-333,-3 0 1,-4-5 272,4 4 1,-3-1 177,-2 2 1,5 1 131,0-6 1,-1 5 288,-4-5 1,0 6-14,0-1 0,0-2 55,0 1 1,0 1 170,0 5 1,0 4 194,0 0-570,0 7 1,0-2-146,0 10 1,0 5 148,0 9 1,0 10-93,0 10 1,0 4-15,0 5 0,0 4-382,0 6 0,0 1 141,0 4 1,7-10-236,2 0 0,-1-6 135,2-3 1,0-6-104,4 1 1,-4-15-89,0-5-1158,-7-3 980,3-14 1,-7 3-359,-4-10 0,-3-3 222,-7-7 1,1 3 92,-1 2 0,1-3 317,-1 3 1,2 2-48,4-1 0,-2 4 130,6-5 1,-2 7-275,2-2 267,4 3 114,-6 2 78,7-6-301,7 4 1,-1-6-108,4 4 0,3 2-52,-4-3 1,0-1 352,0 1 0,1-13 0,4 2 0</inkml:trace>
  <inkml:trace contextRef="#ctx0" brushRef="#br0">16291 6315 8086,'0'-14'-285,"0"-1"0,0 1 391,0-1 0,0 6 129,0-1 1,0 0 73,0-4 1,0-1-75,0 1 0,5-1 216,0 1 0,0 4-57,-5 1 0,0-1 154,0-5 1,0 6-54,0-1 1,0 5 471,0-4-615,0 5 0,0 0-63,0 8 0,0 6 105,0 9 1,0 9-112,0 6 1,0 7-157,0 3 1,0 7 81,0 12 0,0-3-638,0 2 1,0 3 84,0-2 0,0 6-357,0-2 1,0-2 28,0-2 1,-5-10 288,0-5 0,0-8-885,5-1 0,-5-13 569,1-2 1,-8-13 698,3-6 0,2-4 0,1-1 0</inkml:trace>
  <inkml:trace contextRef="#ctx0" brushRef="#br0">16291 6069 8086,'15'-66'237,"1"2"-237,3 6 0,-1 13 1158,6 6 0,2 12-368,8 3 1,3 11-208,6-2 1,2 10 151,3 0 0,-4 10-236,-1 5 0,-6 11-122,-8 8 1,-13 6-130,-6 9 1,-8 4-251,-7 0 0,-7 7 100,-12-2 0,-5-1-789,-9 1 1,-6-5 342,1 5 0,-2-5-168,-8 6 0,6-14-557,-1-2 0,3-5 407,1-4 1,7-7-1190,3-3 1301,4-9 1,14-7-817,6-12 1370,7-1 0,3-17 0,0 4 0</inkml:trace>
  <inkml:trace contextRef="#ctx0" brushRef="#br0">16900 6141 8202,'0'-14'1031,"-2"6"-163,-3 3 1,2-1-270,-7 1 1,5 0 426,-4 5 0,-1 8-422,-4 7 0,-3 5-41,-2 9 1,3 7-189,-3 2 1,4 6-193,6 4 1,2-1-163,7 6 0,0-2-352,0 3 1,8-9-533,7-7 1,6-12 552,8-2 1,0-3-1021,0-6 1,1-4 557,4-11 0,-4-8-176,4-7 1,-3-1 119,-2-8 828,-7-7 0,-1-6 0,-6-6 0</inkml:trace>
  <inkml:trace contextRef="#ctx0" brushRef="#br0">17131 6228 8202,'0'-14'0,"0"4"2058,0 1-1446,0 5 1,7-1 469,2 10 0,4 3-262,2 7 0,-1 6-69,1 3 0,-1 3-640,1 2 1,-1 2-517,1 3 0,-3-2-543,-2 6 0,-4-5 671,-6 0 1,-6-2-201,-4-2 0,-2-2 95,-3-3 1,1-9-269,-1-10 0,1-4 288,-1-1 1,7-12 451,3-8 1,5-12 494,5-7 0,3-2-409,7-3 1,4 1 422,0-1 1,5 7-223,-4 3 1,4 10 830,-5 5 1,5 4-499,-4 6 0,-1 10 114,-5 14 1,-6 7-406,-3 12 1,2 3-380,-3 7 0,1-1-401,-5 1 1,0-6-736,0 1 1,0-2-198,0 1 1,0-2 578,0-7 1,-5-7-2656,1-2 3369,-8-11 0,4-9 0,-6-8 0</inkml:trace>
  <inkml:trace contextRef="#ctx0" brushRef="#br0">17537 6026 8192,'8'-7'0,"-3"-3"0,3 4 2283,0 0-1432,6 6 1,2 0 2344,4 0-2208,2 12 1,9 6 394,2 16 1,-4 5-690,0 9 0,-1-1 664,-9 6 0,-5 0-618,-4 5 0,-8 1-727,-2 4 1,-8-5 51,-12 0 1,3-8-1254,-7-12 0,-1-1-456,-4-3 1,7-10-3656,3 0 5299,-4-12 0,1 1 0,-7-5 0</inkml:trace>
  <inkml:trace contextRef="#ctx0" brushRef="#br0">18695 5779 8166,'0'-22'-375,"0"1"1,0 2 142,0-1 1,0 1 1021,0 4 1,0-4-257,0 0 0,0-1-60,0 6 1,0 0 21,0-1 0,0 1 162,0-1 1,0 1-75,0-1 0,0 5 775,0 1-945,0 6 0,-5 9-156,1 13 1,-9 10-18,-2 10 1,1 8 1,-6 15 0,-1 12-411,12-31 1,-1 1 0,-3 1 0,0 0 264,1 6 0,0 0 0,1-2 0,1 0-445,0 4 1,1 0 0,3-3 0,2-2 27,1 1 1,2-1-1,-1-5 1,2-1-261,-1 3 1,2-3 0,7 21-249,6-10 1,6-14 309,4-15 1,5-10 121,0-9 0,0-10 152,5-4 1,-4-16 263,-1-3 0,-2-13 198,-2-2 1,0-1 288,-5-4 1,-3-2 510,-7 2 0,1 0-521,-6 4 0,0 9 988,-5 6 1,0 6-173,0 9-1120,-6 6 1,-1 8 49,-3 9 0,-1 11-552,6 4 0,1 5 283,4 5 1,1-9-954,4 4 1,3-5 194,6 1 1,-4-3-216,0-3 1,-1-9 835,6 0-23,-1-7 1,-6-6 398,-3-7 0,-3-6-221,-2-13 1,0-2 1112,0-2 1,-2-4-335,-3-7 1,4 2 233,-4 4 0,-1-2-637,1 6 1,0 0-463,5 5 0,2 11-517,2 4 0,4 9 501,7 0 1,1 7-2312,3 7 0,-1 7 2421,6 13 0,0 7 0,5 1 0</inkml:trace>
  <inkml:trace contextRef="#ctx0" brushRef="#br0">19173 6286 8033,'-8'-37'999,"-5"2"0,12 6 25,-4 0 0,3 5 275,2 0 1,7 6-332,2-1 0,4 9-403,2 5 1,-1 5-325,0 5 1,1 5 53,-1 9 0,1 8-262,-1 7 1,1 8 74,-1 1 1,-1 2-371,-3 9 0,1-1 234,-6 5 0,0 0-392,-5-1 1,-7 6 200,-2 0 0,-6 11-26,-4-2 0,-5 4-335,-10-3 1,-1-1 521,-4 0 1,18-36 0,0-1-37,-17 33 1,-3-10-20,3-10 1,2-11 131,7-8 0,2-8 5,3-11 1,3-12-92,6-13 1,7-14 50,4-14 0,2-7 341,2-8 0,2-6 222,2-4 0,6-7-379,9-3 0,-8 38 0,1 0-1516,17-33 0,1 4 638,4 11 0,-2 13-1160,7 7 0,0 9 259,4 9 1611,1 7 0,2 18 0,-2 0 0,-4 0 0</inkml:trace>
  <inkml:trace contextRef="#ctx0" brushRef="#br0">20056 5968 8220,'0'-29'0,"-4"1"709,-1 4 0,-2 3 1290,2 7-516,4 6 0,-7 1-724,3 7 0,3 3-7,-2 7 1,2 8-3,2 16 1,5-1-241,0 11 0,1-2-436,-1 11 0,-4 2 117,4 7 1,2-1-1421,-2 7 1,-1 0 37,-4 4 1,0-6-879,0-3 1,-6-8 2068,-4-2 0,-3-13 0,-1 2 0</inkml:trace>
  <inkml:trace contextRef="#ctx0" brushRef="#br0">20042 5823 8212,'35'-50'0,"2"11"702,7 1 1,4 12-248,0 7 0,1 9 1093,-6 5 1,0 5-702,1 5 0,-9 9 706,-6 11 1,-13 3-745,-11 6 0,-6 3-339,-9 7 1,-6-1-514,-13 1 0,-2-1-364,-2 1 0,-4-1-186,-7 0 0,1-1 481,-1-3 0,7-4-1658,3-6 1,4-5 555,1 1 1,1-8 1213,4 3 0,3-4 0,7-2 0</inkml:trace>
  <inkml:trace contextRef="#ctx0" brushRef="#br0">20621 6026 8185,'15'-21'1819,"-6"5"-1410,1-4 0,-7 4 2892,2 2-1559,-3-1-448,-2 7 1,-12 8-579,-2 10 1,-5 11-254,-1 8 1,-1 3-435,-3 11 0,2-1-367,2 11 1,6-1-162,-1 1 0,3 2 406,7-7 1,0 5-1268,5-5 1,6-3 506,4-11 0,9-3-707,5-17 0,5 2 722,5-11 0,-3-2 838,3-8 0,-4-15 0,-1-11 0</inkml:trace>
  <inkml:trace contextRef="#ctx0" brushRef="#br0">20896 6011 10411,'15'2'1929,"-1"3"1,-2 9-787,2 10 1,-3 5-42,9 5 1,-9-2-486,-1 7 0,-6-2-666,6 1 0,-7 4 117,2-3 1,-5-4-641,-5-1 1,2-10 307,-7-5 1,1-4-173,-6-5-409,7-4 0,2-19 257,6-6 0,0-8 178,0-7 0,8-3 88,6-7 1,2 1 603,8-1 0,-1 2-238,1 4 1,2 4 370,-7 10 0,0 3-131,-4 7-50,-1 5 0,-5 16 356,-5 12 0,-2 9 452,-2 5 1,0 0-137,0 5 1,-6-1-411,-4 2 1,2-4-1450,-2-6 1,5-1 241,-4-4-376,5 3 1,-4-12-1723,4-1-991,2-6 3800,-4-8 0,6-6 0,0-2 0</inkml:trace>
  <inkml:trace contextRef="#ctx0" brushRef="#br0">21331 5794 8185,'0'-15'941,"0"1"0,5-1 17,-1 1 1,9 6-333,2 3 1,1 11 973,8 9 1,0 12-778,5 12 0,-2 4 88,-2 6 0,2 2-381,-3 7 0,-5 0 384,-4 0 1,-2 0-489,-8 0 1,-2-2-558,-8-3 0,-5-3-1322,-9-6 0,-4-7 998,-6-4 0,1-4-1879,-1-4 2334,0 2 0,0-11 0,0 5 0</inkml:trace>
  <inkml:trace contextRef="#ctx0" brushRef="#br0">15046 7865 11304,'0'-29'-1054,"0"7"870,0 2 1,2 4 76,2 2 0,0 6-176,5 3 1,-4 3 76,5 2 1,-1-5 11,6 1 1,-1-1-230,1 5-312,-1 0 901,7-7 1,-5 6-97,4-4 0,-9 2 322,-1-2 1,-6 3-201,6-3 1,-7 2 163,2-2 1,-2 4 243,2-4-349,-3 3 0,9 4-277,-6 3 1,4-2-270,-4 7 0,7-6-465,-3 6 381,-2-7-341,5 10 168,-3-11 552,5 4 0,1-6 0,-1 0 0</inkml:trace>
  <inkml:trace contextRef="#ctx0" brushRef="#br0">10108 9907 8024,'0'-14'0,"0"-1"0,0 6-630,0-1 0,0 0 0,0 1 642,0-1 93,0 7 0,-2-8 1456,-3 6 1,2 0-715,-6 5 1,4 0 468,-5 0 1,5-5-615,-4 0 1,1-1 720,-2 1 1,-1 2 29,6-7-695,0 7-575,5-3 0,8 6-135,6 0 0,9-2-275,11-3 1,4 4 235,11-4 0,9 1-338,9 0 1,10-4 20,-36 1 1,0-1-1,5 1 1,0 0 80,2-1 0,1 1 0,-2 0 0,-1 0 58,0-1 1,0 1 0,-5 0-1,0 0-327,36-8 1,-14 2 7,-5 4 0,-18-3-35,-6 8 0,-12 0-2210,-12 9 2733,-4 3 0,-6 13 0,0 2 0</inkml:trace>
  <inkml:trace contextRef="#ctx0" brushRef="#br0">10166 10270 8021,'-15'-7'3385,"7"5"-3279,2-4 1,12 6 401,4 0 0,-2 0 780,2 0 1,-1 2 384,6 2 1,1-2-840,3 3 0,4-3 552,6-2 0,1 0-652,4 0 0,3-2-34,6-3 0,7-3-371,3-6 0,-1-1-268,1 1 0,0-6-392,5 1 1,-13 1-733,-6 9 0,-9 1-2072,-6 3 0,-3 5 3135,-6 0 0,-7 6 0,-2 9 0</inkml:trace>
  <inkml:trace contextRef="#ctx0" brushRef="#br0">11817 10125 8205,'-8'0'0,"-13"-5"606,6 0 0,2-1 89,4 1 0,2 2 1019,7-7-1009,0 7 0,7-4-247,2 7 1,6-5-157,4 1 0,-1-1-55,-13 5-196</inkml:trace>
  <inkml:trace contextRef="#ctx0" brushRef="#br0">15336 8981 17408,'0'-1'46,"0"2"183</inkml:trace>
  <inkml:trace contextRef="#ctx0" brushRef="#br1">12019 9719 8290,'-14'0'-1135,"4"0"1030,1 0 1,-1 0 472,-5 0 1,6 0-59,-1 0 0,0-5 156,-4 0 0,4 1 799,1 4-768,-1 0 1,-4 0 50,-1 0 0,1 0-129,-1 0 1,5 0-32,1 0 1,-1 0-80,-4 0 0,-1 4-55,1 1 0,4 5 16,0-5 0,2 1 0,-1-1 0,1-3 239,3 2-239,3 5 0,-3-6 162,10 6 1,5-5 186,9 0 0,4-2-353,6-2 0,8-2-73,6-2 0,2 0-16,8-5 1,-4 4 55,4-5 0,0 5 0,5-4 0,-7-1-147,-3-4 1,-4 4 79,-6 0 0,1 5-158,-10-4 0,-5 4 182,-14-5-258,-4 7-194,-6-10 24,-6 12 1,-2-6-385,-7 7 1,1 0-2220,-1 0 205,1 0 1,1 7 2635,3 2 0,-3 4 0,5 2 0</inkml:trace>
  <inkml:trace contextRef="#ctx0" brushRef="#br1">13656 8893 8205,'0'-22'150,"6"1"1,-3 7 391,7-1 1,-5 5 396,5 1 544,-7 6-997,3-4 1,-7 7-84,-4 0 0,-3 2-167,-7 3 0,-6 3-15,-3 6 0,-5 1-96,-5-1 1,-3 5 91,-6 1 0,0 1-94,-1-2 1,1-3 137,-1 3 0,1-3-366,-1-1 0,6-5-83,-1-1 1,8-4-120,3 5 1,0-7-191,9 2-311,0-4-1,11-1 475,1 0 1,9-5-1824,3 1 2157,3-1 0,6 5 0,1 0 0</inkml:trace>
  <inkml:trace contextRef="#ctx0" brushRef="#br1">13004 9096 8268,'0'-8'384,"0"-5"1130,0 12 268,0-6-1254,0 7 1,2 0 173,3 0 0,3 5-181,6 0 1,2 6 92,3-1 1,-1 3-104,6 1 0,0-4-185,5 0 1,5-1-253,0 6 0,6-1 120,-1 1 0,-2-1-370,1 1 0,1-1 198,4 1 1,-6-3-779,-3-2 1,-3 3 339,-2-3 1,-2-2-982,-3 1 0,-4-4 24,-11 5 1,-2-1 1372,-7 6 0,0-1 0,0 1 0</inkml:trace>
  <inkml:trace contextRef="#ctx0" brushRef="#br1">13482 9371 8123,'-8'-6'470,"-3"3"-188,6-7 1228,0 7-854,-1-4 1,4 9 33,-3 3 1,4 5-186,1 9 0,-5 0-135,0 10 1,-8-1-433,-2 10 1,-1 1 102,-8 4 0,5 2-336,-5 4 0,-5 2 296,-5 7 1,0-2-94,5-3 1,0-3 64,0-6 1,7-7 26,3-3 1,9-5 334,5-5 0,5-5-96,5-9 1,5-4 268,9-6 1,5 0-125,10 0 0,-2-1 134,7-4 0,-1 1-93,6-5 1,-1 1-150,1-2 0,-1-3-22,0 4 0,1-4-1,-1-2 1,-1 6 63,-3-1 0,-4 2-64,-6-2 1,-5-3-689,0 4 376,-12 2-3268,7 1 2508,-17 6 1,-2 1 818,-10 4 0,-3 3 0,-1 7 0</inkml:trace>
  <inkml:trace contextRef="#ctx0" brushRef="#br1">14727 8980 8316,'0'-14'-29,"-6"-1"144,4 1-121,-4-1 87,6 1 1,0 4 104,0 1 1,0 4 163,0-5 1,0 5-97,0-4 0,0 4 130,0-5 0,0 5-11,0-4 0,0 4 155,0-5 1,0 5 354,0-4 164,0 6-196,0-4-577,0 7 0,-2 3 202,-3 7 1,4 1-114,-4 13 1,-1 5 48,1 5 0,-2 6-109,2-1 1,4 4 121,-4 6 1,2-4-209,-2 3 0,3-3-1,-2-1 1,2-1-225,2 0 0,0-1 87,0-3 1,0-5-17,0-10-8,0 3 0,0-11-1491,0 4-411,0-11-1218,0-2 671,0-7-1000,6 0 3394,2 0 0,0 6 0,-1 2 0</inkml:trace>
  <inkml:trace contextRef="#ctx0" brushRef="#br1">14467 9763 8354,'-8'0'639,"-5"-7"0,11 4 1542,-3-7-702,-3 7-523,7-3 0,1 4-432,9-3 0,4 4-267,2-4 1,1 3 723,3 2 0,4 0-330,6 0 0,0-5-372,-1 0 0,-3 1-143,-1 4 1,0-2-150,5-3 1,5 4-98,-1-4 1,1-2-359,-5 2 0,-1-4-278,-4 4 1,3-1 322,-3 1 0,-3 3-1392,-2-3 0,-3 4-214,-1 1-848,-7 0 2877,-2 6 0,-12 9 0,-2 7 0</inkml:trace>
  <inkml:trace contextRef="#ctx0" brushRef="#br1">14568 10081 8173,'0'-14'342,"0"-1"41,0 1 1,0-1 732,0 1 0,6-1-471,4 1 0,5 1 462,4 3 0,3-3-486,7 4 0,-1 2 161,-4 2 1,3 4-229,-3 1 1,-1 1-56,1 4 0,-13 10-151,-1 9 1,-7 3-90,-3 2 0,-6 2-150,-4 3 1,-4 3 134,-6 6 0,-1-4-121,-3-1 0,-1-4 91,5 5 0,1-9 163,4-1 1,6-1-72,-1-9 0,8 0-54,2-4 0,9-7 25,10-3 1,10-5 169,9-5 0,12-3-236,8-7 0,-5-1 33,5-3 0,-5 3-283,0-3 0,-3 2 119,-6 3 0,-14 6-2918,-6 3 311,-6-3 902,-10 6 1,-8 2 1624,-9 10 0,-11 9 0,-2 4 0</inkml:trace>
  <inkml:trace contextRef="#ctx0" brushRef="#br1">15712 9357 8238,'15'-37'-125,"-6"0"-63,1 3 1,-1-1 823,6-4 1,-1 4-154,1 6 1,-1 0 426,1 0 1,-5 1-360,-1 4 1,-6 3 335,2 7 0,2-1-149,-2 1 0,-1 4 69,-4 1 0,2 4 379,3-5-335,-4 7-567,6-4 1,-7 9-19,0 3 0,0-2 126,0 7 1,0-1-101,0 6 1,0 4 102,0 1 1,0 5-32,0-1 0,0 4-59,0 1 1,-5 0 3,0 0 1,-1 1-44,1 4 0,3-3-237,-3 2 0,-1-2 163,1-2 0,-4 5-527,4 0 0,-5-1 223,5-4 0,-6 0-741,1 0 1,2 0 242,-1 0 1,4-6-711,-5-4-25,7 4 1,-8-7-132,6 3-1631,0-9 2278,5-4 0,6-6-805,4 0 0,3 0 796,1 0 0,1-1 838,-1-4 0,1-3 0,-1-7 0</inkml:trace>
  <inkml:trace contextRef="#ctx0" brushRef="#br1">16016 9531 8238,'5'-28'0,"0"4"0,6 3 2380,-1 7-1679,-4-1 1,2 7 1325,-3 4-1191,-3 2 0,4 8 118,-6 4 0,-2 9-502,-2 5 0,0 4-266,-5 1 1,4 0-959,-5 0 1,7 0 592,-2 0 1,4-2-782,1-3 0,0-1 461,0-4 0,1-8-186,4 4 0,3-10 157,7-1 1,-1-4 327,1-4 1,-1-11 472,1-9 1,4-8-247,0-2 1,0-6 858,-4 1 1,-2 2-437,-4-2 0,3 7 2076,-7-2-978,6 10-1047,-10 3 0,11 20-300,-7 6 1,4 19-1,-4 10 0,8 7 12,1 8 1,1 7 36,4 7 1,-3 8-630,-1 1 1,-1 9 480,-6-36 0,-1 1 0,-3 1 1,0 0-116,-1 1 0,-1 0 0,-4-1 1,-3-2-36,-1-4 1,-2 0 0,-13 36-551,-8-9 0,-7-2 507,-2-13 1,-11-6 166,-4-18 0,2-13 161,-2-7 1,8-7 297,1-7 1,4-11-116,11-13 1,3-6-72,12-9 1,6-6-310,3-3 0,7-3 191,7-2 1,7 2-1145,13 2 0,0 1-573,0 10 0,5 3-3111,0 11 4597,6 6 0,-9-1 0,6 10 0,3 5 0,5 6 0</inkml:trace>
  <inkml:trace contextRef="#ctx0" brushRef="#br1">17030 8908 8194,'8'-15'-457,"-3"1"1,1 0 592,-1-1 1,0 1 669,-5-1 1,5 1 197,-1-1 1,1 5-395,-5 1 1,0 4 726,0-5-439,0 7 227,0-3-683,-6 19 1,4-2 272,-3 13 0,4 0-108,1 5 0,0 2 10,0 2 1,0 4-259,0 7 0,0-6-98,0 1 1,0 0-206,0 4 0,1-4 121,4-1 1,-3-4-770,3 5 1,1-7 407,-1 2 1,0-4-1740,-5-1 1,0-4 200,0-1 0,0-7-270,0 3 0,-2-1 1992,-3-5 0,-3 11 0,-6-9 0</inkml:trace>
  <inkml:trace contextRef="#ctx0" brushRef="#br1">16798 9705 8194,'-10'0'193,"1"0"1,6-2 2394,-2-3-1843,3 4 0,4-6 628,3 7 1,4-5-660,11 0 0,2-4 420,7 4 1,0-1-275,0 1 1,5-2-53,0-2 1,4-3-259,-4 8 1,5-8-129,-6 3 0,6 1-358,-5-2 1,0 5 120,-5-5 0,-2 7 92,-3-2 0,2 4-31,-7 1 0,0 0 0,-4 0 0,-2 1 185,-4 4-431,4 3 0,-11 7 0,4-1 0</inkml:trace>
  <inkml:trace contextRef="#ctx0" brushRef="#br1">17015 9980 8169,'0'-15'3936,"0"1"-2889,0-1 0,8 1 811,7-1 0,1 7-942,8 4 0,0 2-52,5 2 1,-1 0-270,-4 0 0,3 6-96,-3 4 1,-3 3-395,-2 1 1,-4 7 104,-5 3 1,-4 4-287,-6 1 0,0 0 128,0 0 0,-6 0 15,-4 0 1,2 0-96,-2 0 1,7-7 2,-2-3 1,5-4-8,5-5 0,5 1 80,9-6 0,5-1-663,10-4 0,4-6 295,11-4 0,-3-2-1213,8-3 0,-13 1 692,3-1 1,-10 1-3672,-1-1 4512,-2 7 0,-15 2 0,-3 6 0</inkml:trace>
  <inkml:trace contextRef="#ctx0" brushRef="#br1">18449 9502 8135,'-14'-7'0,"4"6"-434,0-4 304,1-3 0,-1 6 1627,0-3-305,7 4-40,-3 1 44,6 0 785,0 0-1529,6 0 0,7 0-20,6 0 1,2-2-26,-2-3 1,-1 4 67,6-4 1,0 3-150,5 2 1,5-1 54,0-4 1,1 3-264,-1-3 1,-2 4 75,7 1 1,-7-5-498,2 0 0,-8-1 269,-2 1 1,-2 3-452,2-2 1,-7 2-1159,-8 2-1437,-6 0 698,4 0 2382,-20 0 0,-3 6 0,-13 2 0</inkml:trace>
  <inkml:trace contextRef="#ctx0" brushRef="#br1">18608 9299 8135,'0'-29'465,"0"0"1,0 0-95,0 0 0,0 7 1522,0 2-1306,0 4 0,2 8 593,3 3 1,-2 4-272,7 1 1,-7 11-16,2 3 1,1 11-179,-1-1 0,5 10 134,-6 4 1,3 4-206,-2 1 0,-4-4-200,4 0 0,-3-1 59,-2 6 1,5-6-124,-1 1 0,6-8 79,-5-2 1,0 0-238,-5-5 0,4-3-285,1-2 1,2-3-459,-2-1-1021,-4-7-592,6 4 970,-7-10-3876,0 5 5039,0-7 0,6 6 0,2 2 0</inkml:trace>
  <inkml:trace contextRef="#ctx0" brushRef="#br1">19868 8691 8226,'0'-29'-945,"-6"0"1,4 5 1889,-3-1 0,4 0-229,1-9 1,0 3-144,0-2 0,0 2 277,0 2 0,0 5-325,0 0 0,0 11 1077,0-2-1072,0 11 1,0-1-10,0 10 1,0 4-199,0 11 0,0 2 121,0 7 1,0 6-11,0 4 1,0 3 140,0 1 0,0 7 40,0 3 1,0 2-205,0-2 0,0 2-222,0-7 1,1 5 90,4-4 1,-3 4-373,3-5 1,1-5 135,-1-4 1,4-7-153,-4 2 0,2-5-585,-2-5 0,-4-3-977,4-6 0,-3-6-1084,-2 1 1,4-5 534,1 4 2219,0-5 0,-5 8 0,0-4 0</inkml:trace>
  <inkml:trace contextRef="#ctx0" brushRef="#br1">19622 9560 8180,'-10'-7'0,"1"-2"0,5 1 1839,0-2 0,4 5-352,4-5 0,11 1 89,9-6 1,10 6-495,4-1 0,6-4-324,4-6 0,2 1-105,3 4 0,3 1-167,-2-1 0,0 1-185,-1-1 0,-9 3-57,-10 2 1,-5 4-1294,-5 6 1,1 0-503,-5 0 1,-7 3-1279,-9 6 1,-2 3 2828,-2 12 0,0 0 0,0 5 0</inkml:trace>
  <inkml:trace contextRef="#ctx0" brushRef="#br1">19854 9864 8205,'-7'-15'0,"6"1"0,-4-1 0,5 6 2446,5-1 1,3 2-1167,6-2 1,7-1 215,3 6 0,4 1-582,1 4 0,-1 0-160,1 0 0,-1 1-304,-4 4 1,0 8-181,-9 6 1,-4 7-195,-11-2 0,0 8 124,0 2 1,-7 5-161,-2-6 1,-4 6 152,-2-5 1,1 0-86,-1-5 1,7-2 103,4-3 1,4-5-34,4-9 0,6-3-229,9-7 1,10 0 128,10 0 0,4-7-1077,6-3 0,2-7 532,7-3 1,-6 1-1899,-4 5 1,-10 6 249,-4 3 2114,-10 3 0,-3-4 0,-6-2 0</inkml:trace>
  <inkml:trace contextRef="#ctx0" brushRef="#br1">21331 8778 8405,'8'-36'0,"-2"-1"0,-4-6 238,3-1 1,-2 6 28,7-1 0,-2 8 552,1 2 1,-1 1-294,-3 3 1,-3 9 1180,3 2-389,-4 3-61,-1 2 79,0 3-838,0 19 0,-1 3 119,-4 13 1,-3 5-141,-7 0 0,-1 11 82,-3-2 1,1 12-138,-6 3 1,5 1-563,-5 9 1,1-1 320,-1 6 1,3-1-139,6 1 0,7-7-259,4-4 0,2-2 200,2-2 1,8-7-662,7-2 1,5-12 344,9-8 1,0-8-717,0-12 0,0-2 420,0-7 1,0-3-160,0-7 0,0-1 482,0-14 1,-2-3-207,-2-6 1,-3-2 567,-3 3 1,-7 0-185,2-5 1,-4 6 671,-1-2 1,0 10-396,-5 4 1,-2 4 2163,3 2-1664,-4 6 0,-5 3-197,-1 10 0,-5 4-93,5 11 1,-1 1-352,1 3 1,3 3-985,-2-3 0,2 4 595,2 0 1,5-5-697,0-4 1,4-3-228,-4-1 947,6-1 118,-3-6 0,5-9 362,-3-14 0,-2-1 197,-3-8 1,-4 0 397,4-5 0,2-3 189,-3 3 1,3-3-340,-2 8 0,-4-2-64,4 2 1,-2 3-104,2 6 0,-3 6-451,3-1 1,-2 7 97,2-2 1,-2 15-1660,7 4 1,-6 10-147,6 0 1,-2 4-537,2 1 0,3 0 972,-4 0 1,-1-5 1319,2 0 0,-5-8 0,4-2 0,-5-6-111,2-8 0,-6-11 61,0-3 1,0-6 2108,0 1 1,0-2-67,0-3 0,0 3 476,0 7 0,2 6-1422,3 3 0,-2 3-506,6 2 0,1 8 179,5 7 1,1 9-199,3 14 0,-1 9 123,6 16 0,-7 9-434,-6-31 1,-2 0 0,-3 5 0,-3 0-456,0 2 1,-1 1 0,-1 1 0,-2 1 72,0 2 0,-3 0 1,1-5-1,-3-1-284,-3 0 0,-2-2 0,-16 31-368,-7-14 1,-6-13 399,2-6 0,0-20 68,0-4 1,6-14-93,-2-5 1,3-8 188,2-12 1,7-2-64,3-7 0,9-6 293,5-4 0,3-5-265,2-4 0,7 3-383,3-3 0,4 3-1260,5 1 0,4 6 1303,6-1 0,5 12 633,-1-2 0,6 8 0,-5 0 0,-2 5 0,-1 8 0,-2 5 0</inkml:trace>
  <inkml:trace contextRef="#ctx0" brushRef="#br1">22706 8444 8349,'7'-43'298,"-5"1"-270,2 4 0,3 2-60,-2 7 0,4 7 3612,-4 2-1648,0 4-575,1 2 0,-4 7-605,3 7 0,1 13 440,-1 11 0,0 4-362,-5 1 1,1 6-47,4 4 0,-3 7-380,3 3 1,1 1-164,-1-2 1,1-2-899,-1 8 1,-3-6 489,3 5 1,1-5-1572,-1 5 0,0-6 855,-5 1 0,0-3-1816,0-1 0,0-2 2699,0-4 0,-7-2 0,-1-7 0</inkml:trace>
  <inkml:trace contextRef="#ctx0" brushRef="#br1">22460 9386 8291,'0'-10'0,"0"1"3269,0 5-2136,7-8 1,7 8 897,10-5 1,5 4-1076,5-5 0,5 1 15,9-6 0,-1 5-365,6 1 1,0-1-419,5-4 0,-7-1 23,-2 1 1,-6 1-538,-4 3 0,-4-1-1529,-6 6-234,-7 0 1,-7 13 2088,-10 7 0,-10 6 0,-3 8 0</inkml:trace>
  <inkml:trace contextRef="#ctx0" brushRef="#br1">22620 9792 10832,'-8'-2'1952,"3"-3"1,5 2-1031,5-7 0,4 5 303,10-4 1,6 1-273,8-2 0,0 2 41,5 3 0,-6 4-356,2-4 1,-3 3-15,-2 2 0,-5 7-597,0 2 0,-13 6 42,-1 4 1,-8-1-252,-7 6 0,-3 0 230,-7 5 1,2-2-226,4-3 0,-3 2-20,8-6 1,-1-6-394,5-4 0,1-7 18,4 2 1,11-4-304,13-1 0,2 0-1165,7 0 1,6-6 1016,4-4 1,0 2-1347,-4-1 2369,-1-1 0,1-5 0,-1 1 0</inkml:trace>
  <inkml:trace contextRef="#ctx0" brushRef="#br1">23865 9140 8403,'-8'-15'2469,"1"1"-1357,7-1 1213,0 7 1,7-3-640,3 6 1,9 0-159,5 5 0,-1-5-958,1 1 0,5-1-246,4 5 0,1 0-394,-5 0 1,0 1 134,0 4 0,0-3-1177,0 3 1,-3 3 742,-7 1 1,-1-1-1858,-13 2 1,-1 1 761,-4 9 1,-3-3-702,-6 8 0,-8-6 397,-11 5 1768,-1 0 0,-7 12 0,-1 1 0</inkml:trace>
  <inkml:trace contextRef="#ctx0" brushRef="#br1">23908 9458 8367,'-14'7'-29,"4"-4"16,1 7 2707,5-1-1732,-2-1 1,8 0 4205,2-3-3589,4-3 1,9 4 506,2-6 1,3 0-1100,7 0 1,5-1-362,0-4 0,0 3-626,-5-3 0,1 2 0,4-2 0,-3 2 0,2-6 0,-2 4 0,-2-5 0,-5 5 0,0-4 0,-6 5 0,1-1 0,-3-1 0,-1 1 0,-2-1 0,-4 1 0,4 3-1314,-5-4 0,5 8-6523,-3 2 7837,-4 4 0,-12 13 0,-2 2 0</inkml:trace>
  <inkml:trace contextRef="#ctx0" brushRef="#br1">11527 12732 8282,'-14'-15'15,"5"-4"767,5 0 1,17-1-118,11 6 0,11-1 270,13 1 1,4 0-638,6-1 0,4 2-764,1 3 1,5-1 74,-5 6 1,-2 1 266,-8 4 1,-10 0-879,-9 0 0,-7 12 473,-7 8 1,-7 7-491,-13 7 0,-15 0 518,-9 9 1,-11-1 500,-14 11 0,-4-1-165,22-26 0,-1 1 1,-27 27 281,-4-5 1,4-1 436,1-5 0,1-1-153,4-3 1,16-5 1364,13-10 0,13-8-719,6-6 0,18-7 634,11 2 1,23-10-727,15-5 1,16-8-637,-35 9 1,1-1 0,-1 0 0,0-1-402,3 1 0,0 1 1,1 1-1,0 0 27,-2-2 1,1 1-1,1 2 1,0 2 54,-1 0 0,-1 1 0,-1 2 0,-1 0 0,2 0 0,0 0 0,-2 0 0,0 2 0,35 0 0</inkml:trace>
  <inkml:trace contextRef="#ctx0" brushRef="#br1">13772 11921 8261,'0'-37'0,"0"1"0,0 7 882,0-6-425,0 4 0,0-9-126,0 6 1,0-4-79,0 4 0,0 0 971,0 5-356,6 0 189,-4 7-467,4 1 1,-4 13-291,2 3 1,0 11-48,5 9 0,-4 6 209,5 8 0,-1 12-129,6 8 1,1 7 193,3 7 0,-3-2-303,4 7 1,1 1 44,-2 8 1,5-9-52,-5-1 1,6-6 15,-6-3 0,7-5-150,-2 1 0,-2-13 107,2 3 1,-4-15-601,4 0 0,-6-5 262,1 0 0,-3-3-1291,-2-6 0,-1 1-246,-3 3 1,1 3 1683,-6 7 0,6 0 0,-3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11961 4939 8162,'0'-14'-176,"0"-1"0,0 1 1262,0-1 1,0 6 274,0-1 550,0 0-758,-6 2-441,4 2 1,-9 14-170,6 6 1,-1 7-109,1 8 0,2 7 205,-7 2 1,2 11-201,-2 4 0,-2-2-67,2 2 0,-5 0-100,-4 5 1,3 0-224,-3 0 0,1-6 128,-1-4 1,3-3-722,-4-2 0,4-1 92,2-3 1,-1-5-189,1-10 1,6-3-2472,3-7 1302,3 1-800,2-1 1894,0-6 0,7-8-535,2-9 0,9-4 1249,1-2 0,7-6 0,-3-1 0</inkml:trace>
  <inkml:trace contextRef="#ctx0" brushRef="#br0">12222 4823 8162,'0'-22'0,"5"-1"1281,0 4 1,0 3 166,-5-3 1600,0 9-2223,0-3 1,0 18 434,0 0 1,0 12-588,0 8 0,-2 3 79,-3 6 1,2 5-135,-7 9 1,5-1 81,-4 6 0,4 0-548,-5 5 1,1 0 32,-6 0 1,6 0-529,-1 0 0,5 0 300,-5 0 1,6-8-234,-6-7 1,7-6 232,-2-8 0,3 0-1579,2 0 1,-1-7 125,-4-2 1,3-9-236,-3-1 0,2-7-211,-2 2 0,2-2 1015,-7 2 1,1-4-823,-6 4 1749,-6-3 0,-1-2 0,-7 0 0</inkml:trace>
  <inkml:trace contextRef="#ctx0" brushRef="#br0">11643 5562 8162,'-7'-8'0,"6"-5"951,-4 3 0,-1 2 258,1-1 532,0-1 1,11-3-346,4 4 0,4-3 156,6 7 1,4-6-471,10 2 1,-2 1-500,6-2 0,-5 5-548,0-5 0,3 6 48,-2-6 1,-1 5-1313,-4-5 0,-4 7 420,-1-2-4402,-7-3 2984,4 7 0,-14-6 2227,-7 7 0,-7 0 0,-7 0 0</inkml:trace>
  <inkml:trace contextRef="#ctx0" brushRef="#br0">11701 5012 8162,'0'-15'0,"-2"1"2149,-3-1-1490,4 1 1,-6 4 2855,7 0-2343,-6 7 0,-1 3-117,-2 10 0,-4 9-482,3 5 1,-3 4-185,-1 1 0,-2 1-218,-4 4 1,4 3 71,-3 6 0,3-4-393,2 0 1,-1-1 225,1 6 1,1-2-614,3-4 1,-1-1-229,6-3 0,0-3-577,5 2 1,0-4 8,0-4 0,2 0 643,3-5 0,3-1-1195,6-5 1,2 4 1884,3-3 0,4 9 0,6-8 0</inkml:trace>
  <inkml:trace contextRef="#ctx0" brushRef="#br0">12671 5446 8162,'2'-9'2546,"2"-1"1,-2 5-1254,3-5 1,-2 7 2540,2-2-2860,3-3 0,11 7-288,1-4 0,0-2-508,0 3 0,-2-1-545,6 5 1,-5 0-1326,5 0 0,-6 0 1109,1 0 1,-4 1-1604,-6 4 1,2 3 923,-6 7 0,0-1-74,-5 1 1,-6-1 677,-4 1 0,-3 4 481,-1 0 1,-2 1 354,-4-6 0,4 1 1269,-3-1 2315,3 1-2161,1-1 3180,7 0-3607,2-5 0,7-3-195,4-6 0,3 0-413,7 0 1,-1 0-400,1 0 0,1 0-1102,3 0 0,-3 0-3444,4 0 4379,-4 0 0,5-6 0,1-3 0</inkml:trace>
  <inkml:trace contextRef="#ctx0" brushRef="#br0">13844 5258 8247,'-6'-8'0,"4"-5"0,-6 10 126,3-7-208,3 7 1,-4-5 113,6 3-235,0 3 295,-6-4 51,4 6-39,-11 0 1,10 0 92,-7 0 1,5 0-203,-4 0-383,6 0-584,-10 0 736,5 0 1,-5 2 18,3 2 0,-3-2 86,4 3 1,1 1 275,-2-1 0,0 2-208,-4-3 1,1 0 976,3 5 1,-3-6 44,4 2 1,-3-2 1809,3 2-255,-4-3-1228,5 4 900,0 1-1559,1-6 0,19 6 76,2-7 0,5 0-254,1 0 1,2 0 325,7 0 1,0-5-360,0 0 1,0-1-204,0 1 0,0 3-658,0-3 0,-5 4 332,0 1 1,-4-5-427,4 0 1,-7 0 369,3 5 0,-4 0-2530,-2 0 1,1 5 189,-1 0 2509,-6 6 0,5-3 0,-5 7 0</inkml:trace>
  <inkml:trace contextRef="#ctx0" brushRef="#br0">14771 4765 8370,'8'-21'91,"5"5"1,-7-5-98,4 7 0,3-1-3,-4 1 0,4 0 2,2-1 1,-1 1 2632,1-1 1,-3 5 57,-2 1-1534,3 6 0,-11-6-592,2 5 0,-4 2-294,-4-3 0,-11 10-242,-9 5 0,-8 3 75,-2 1 0,-6 1-465,1-1 1,-3 2 334,-1 3 1,-5-2-310,-1 2 0,3-3 132,7-2 0,-1-1-207,6-3 0,0 3 25,5-4 0,7-2-452,3-2-94,2-4 637,9-1 1,4 0-968,8 0 0,9 0 513,7 0 0,-1 2 755,-5 3 0,1 3 0,-1 6 0</inkml:trace>
  <inkml:trace contextRef="#ctx0" brushRef="#br0">14293 4997 8198,'-5'-24'1428,"0"0"-874,0 6 0,5 2 1202,0 6-1169,7 1 0,1-4 967,6 3 0,6 2-761,-1 3 0,7 4-347,-2-4 1,-2 10-144,3 4 1,-1 4-729,5 2 1,-5 4 351,0 0 0,-2 7-388,3-2 1,0-1-331,-5 1 1,4-5-1061,-5 5 1,0-6-1985,-4 1 2916,-7 4 1,-2-7 32,-6 3 886,0-9 0,-6 3 0,-2-5 0</inkml:trace>
  <inkml:trace contextRef="#ctx0" brushRef="#br0">14597 5185 8198,'-21'8'0,"3"4"250,-6-7 1,7 6 434,-3-1 1,9 4 59,1 5 1,2-1-282,-1 6 1,-3-5 105,8 6 1,-1 0-150,5 9 0,0-3 171,0 3 0,0-4-123,0-1 1,0 0-90,0 0 0,0-6-66,0-4 0,1-3 150,4-2 1,0-6 278,9-3 1,-1-3-257,11-2 0,2-7 191,8-2 0,3-9-196,6-1 1,-1-1-128,-3 6 1,1 0-94,-6-1 0,1 1-1132,-1-1 0,-10 7-2216,0 3-2319,-6 4 5405,-10 7 0,-1 2 0,-7 7 0</inkml:trace>
  <inkml:trace contextRef="#ctx0" brushRef="#br0">15437 5142 8217,'0'-21'0,"5"5"-95,0-3 1,-1 3 194,-4 1 0,5-4 498,0-1 0,0 4-123,-5 2 1,0 7-67,0-7 1,0 3 96,0-4 0,0 6 181,0-1 1,-2 7 1152,-3-2-1249,4 3 1,-10 4 208,6 3 0,-5 4-307,5 11 0,0 4 152,5 10 0,0-2-207,0 6 0,0 1-318,0 4 0,0 6-720,0-1 1,0 7 452,0-2 0,0-2-1419,0 2 0,0-6 759,0 1 0,0 1-1133,0-6 0,0-3 947,0-11 1,-1-8-617,-4-6 1609,-3-7 0,-7-8 0,1 0 0</inkml:trace>
  <inkml:trace contextRef="#ctx0" brushRef="#br0">15336 5142 8217,'20'-58'71,"-2"5"127,6 0 1,0 13 413,5 1 0,0 8 219,0 7-1,7 5 280,2 9 0,4 4 512,2 6 0,-3 0-813,-2 0 1,-4 8 313,-6 6 0,-11 2-478,-3 9 0,-12 4-628,-3 4 1,-8 3 67,-12-2 0,-4 3-368,-9 6 0,-3-4-18,-2-1 1,1-6-942,3 2 0,3-5 149,-3-5 1,5 2-699,5-7 1,-3 1 74,3-6 0,3-6 1716,2-3 0,2 3 0,3 0 0</inkml:trace>
  <inkml:trace contextRef="#ctx0" brushRef="#br0">15929 5099 8215,'0'-15'149,"5"1"76,0-1 0,0 1 1178,-5-1 0,5 5 189,-1 1-847,1 6 1,-11-4-272,-4 7 0,2 2 217,-2 3 0,-4 4-227,-5 11 0,-1 2 39,6 7 1,4 5-305,1 0 1,4 4-316,-5-4 0,7 6-182,-2-1 1,5-4-476,5-1 1,3-3-156,6-2 1,2-5 394,4 0 0,-3-11-1332,8 1 1,-3-9 1864,2 0 0,4-10 0,-6-3 0</inkml:trace>
  <inkml:trace contextRef="#ctx0" brushRef="#br0">16175 5099 8215,'0'-15'2248,"0"7"0,0 5-256,0 12 1,5 1-485,0 9 0,5 4-850,-5 1 0,4 3-831,-4 2 0,0 0 195,-5 0 1,0 0-900,0 0 0,0 0 656,0 0 0,-2-6-576,-3-4 0,2-3-239,-6-1 495,5-7 1,-2-8 214,6-10 1,0-9 77,0-5 0,6-9 555,4 0 0,3-8-192,1 3 0,1 2 1024,-1 3 0,1 8-514,-1 6 0,1 5 1459,-1 4-1341,1 4 0,-1 9-100,1 6 1,-6 3-472,1 12 1,-7 2 31,2 7 0,-2-2-1213,2 3 1,-3-4 677,3-1 0,-4-5-1946,-1 1 1,0-8-279,0 3 2555,-6 2 0,-2-6 0,-7 5 0</inkml:trace>
  <inkml:trace contextRef="#ctx0" brushRef="#br0">16436 4954 8242,'8'-7'2526,"5"6"-679,-3-4 1,9 5-911,5 5 1,3 4 1370,2 11 0,-1 7-1180,-4 7 0,2 6 331,-7-1 0,-1 4-677,-9 5 0,-2 2-797,-7 3 0,-2-1-129,-3-4 0,-8-3-29,-6 3 1,-7-4-1645,2-5 0,2-4 1159,-2-6 1,4-7-5684,-4-2 6341,6 2 0,-9-6 0,5 5 0</inkml:trace>
  <inkml:trace contextRef="#ctx0" brushRef="#br0">17290 4867 8081,'0'-37'-42,"0"1"0,0 6 746,0-4 1,0 5-206,0 0 0,0 0 552,0 5 1,0 1-465,0-1 0,0 11 1774,0-1-555,0 3-904,0 3 0,0 3-342,0 10 0,0 3-159,0 6 0,0 7 244,0 3 0,-1 10-201,-4 5 0,3-2 48,-2 1 1,-3 6-184,2 4 0,-4 2-174,4-2 1,-2-3-74,3 4 0,2 0-217,-3 0 1,4-1-171,1-5 1,-5-1 220,0-3 0,0 1-1260,5-6 1,0-2 618,0-8 1,0-3-2510,0-6 1597,0-1-1601,0-6 1942,0-1 0,5-9-1116,0-3 2432,12-3 0,-7-13 0,11-1 0</inkml:trace>
  <inkml:trace contextRef="#ctx0" brushRef="#br0">17421 5272 8099,'0'-14'2142,"0"-1"-405,0 1 1605,0-1-2462,0 7 0,5 4-121,-1 8 1,1 4-297,-5 7 1,5-1-887,0 1 1,1 4 291,-1 0 1,2 2-686,2-1 0,3-4 445,-8 3 0,8-3-690,-3-1 63,4-7-5,2-2 1575,-1-6 1,-1-8-415,-3-6 0,-4-2 1155,-6-9 1,-1 1-583,-4-5 1,1 2 361,-5 3 0,4-2-540,-5 7 0,6 1-434,-6 8 0,7 2-1495,-2 4 0,-2 4 916,3 0 1,-1 3-1995,5 11 1,0-1 1086,0 11 0,0-4 1367,0 4 0,0 0 0,0 5 0</inkml:trace>
  <inkml:trace contextRef="#ctx0" brushRef="#br0">17624 5301 8099,'0'-14'0,"0"-1"1529,0 1 0,4 4-685,1 1 1,2 5-177,-3 0 0,0 2 108,5 2-613,1 6 1,4 4-830,1 9 1,-5-3 504,-1 4 0,-1-4-1237,2-2 987,3 1 160,-12-1 1,8-1-626,-5-3 1220,-2-4 1,4-12 216,-6-4 1,0-8 561,0-1 0,0-5 248,0 5 1,0-7-631,0 2 1,5 3-530,0 2 1,1 4 38,-1 5 1,-1 4-218,5 6 1,1 3 71,4 7 1,6 6-50,-1 13 0,0 11 259,-4 4 0,-1 9 231,1 0 1,-2 11-710,-4 9 1,-4 7 208,-6-34 1,-3 0-1,-2-2 1,-4 0-365,-3 2 1,-3 0 0,2-2 0,-2-1 303,-3-1 1,-1-2 0,-2-2 0,-1-2-4,-3-1 0,-1-2 0,-25 20-34,-1-5 1,7-16-112,-3-12 0,6-11 98,4-4 1,5-11 119,10-9 1,3-7-41,7-12 1,4-3-135,1-7 1,5 1-27,0-1 1,8 1-160,6 0 0,9 4-1595,5 0 0,-1 9 109,1 1 1788,0 0 0,5 6 0,0-6 0</inkml:trace>
  <inkml:trace contextRef="#ctx0" brushRef="#br0">18319 5070 8163,'0'-29'0,"0"6"0,0-3-720,0 7 0,0-5 1172,0 5 1,-2 6 3067,-3 8-1196,4 3-1721,-6 2 0,7 3 207,0 7 0,-5 1-289,1 14 0,-1 0-13,5 9 0,0 1-136,0 4 0,0 3-439,0-3 1,6 6-192,4-2 0,-2 4-167,1-9 0,3-2-60,7-2 0,-3 1 227,3-1 1,-1-7-1295,1-8 1,-1-2 565,6-3 1,-4-1-341,4-3 0,-8-6 636,-2-8 1,1 0 238,-6-5 1,-2-1 450,-2-4 0,3-1 0,0 1 0</inkml:trace>
  <inkml:trace contextRef="#ctx0" brushRef="#br0">18348 5272 8144,'0'-22'0,"0"3"345,0 2-149,0-4 0,0 4 787,0-7 1,0 6-380,0-1 1,0-2 562,0 1 1,0 1-534,0 5 0,0-1 165,0 1 1,0 4 228,0 0-206,0 7 0,1-2-155,4 10 1,-3 5 85,2 9 1,3 4-22,-2 6 0,1 1-281,-1 4 0,-3 8-277,2 6 1,-2 7 39,-2-2 1,0 3-998,0 2 0,0-2 593,0-2 1,0 2-1471,0-3 0,0-8 99,0-1 1,-5-11-392,0 1 0,-6-10-45,1-4 0,2-11 380,-1-4 1617,6-3 0,-17-15 0,4-3 0</inkml:trace>
  <inkml:trace contextRef="#ctx0" brushRef="#br0">18420 5128 8144,'6'-29'0,"3"6"452,5 4 0,7 4-133,3 6 1,3-3 1095,2 7 0,0 2-600,0 8 1,-5 8 718,1 6 0,-9 7-603,-2-2 1,-6 4-217,-8 0 1,-6 6-927,-4 0 0,-9 0 201,-5-5 0,-4-2-287,-1-3 0,0 4 279,0-4 0,0-3-1235,0-2 1,1-4 430,-1-6 1,6 4-1255,4-3 0,3-4 2076,1-1 0,1-3 0,-1-2 0</inkml:trace>
  <inkml:trace contextRef="#ctx0" brushRef="#br0">18811 5258 8144,'6'-15'470,"-4"1"1,9-1-26,-6 1 0,0-1 1889,-5 1-1508,0 6 0,-2 1-71,-2 7 0,-4 0 60,-7 0 1,-4 12-300,-1 2 1,1 10 85,5 1 1,-1 2-186,1 2 1,1 1-304,3 4 1,4-2 141,6 7 0,0-7-801,0 2 1,0-3 233,0-2 0,6-2-140,4-3 1,7-3-1267,3-7 1,1-5 718,-2-5 0,-1-2-723,6-2 1,-6-2 1720,1-2 0,-3-11 0,-2-8 0</inkml:trace>
  <inkml:trace contextRef="#ctx0" brushRef="#br0">18970 5258 9490,'0'-15'3076,"0"9"-2398,0 6 0,2 6 391,3 9 1,1 1-192,4 3 1,1-1 74,-6 6 0,1 0-994,-1 5 0,-3 0 81,3 0 1,-4-5-699,-1 0 1,-1-1 487,-4 1 1,2-3-551,-7-6 0,5-3 199,-5-2 1,6-4-3,-6-6 1,7-6 141,-2-4 1,5-9 337,5-5 0,3-3 280,6-2 1,1-5-199,-1 0 1,2 0 1006,4 5 0,-4 7-505,3 2 0,-8 4 1382,-1 2-1214,0 6 0,2 3-185,-2 10 0,-3 8-147,-7 6 0,0 8 70,0 2 1,0 0-1004,0 5 1,0-3 452,0-2 1,0 0-1424,0 0 1,0-5 778,0 0 0,0-6-2293,0 1 1476,0-3-128,0-8 1,4-3 1691,1-10 0,6-9 0,-2-9 0</inkml:trace>
  <inkml:trace contextRef="#ctx0" brushRef="#br0">19274 5113 8144,'2'-14'0,"3"-1"0,-4 5 0,4 1 0,3 6 1292,2-2 1,3 5 548,1 5 0,2 9-951,4 10 1,-4 5 1052,3 5 0,2 3-967,-2 6 0,-1-4 294,-8 0 1,1 4-618,-6 5 1,0 1 403,-5-6 0,-7-4-718,-2-1 1,-6-1-340,-4 2 0,1-4-1839,-6-6 1,0-4 1200,-5-1 0,5-2-2682,0 2 3320,6 4 0,-9-12 0,4 5 0</inkml:trace>
  <inkml:trace contextRef="#ctx0" brushRef="#br0">20158 5185 8220,'-7'-14'452,"-2"-1"-149,2 1 1,1 0 100,6-1 778,0 7-226,0-5-233,0 11 765,0-10-933,0 10 0,1-4 822,4 6-923,3 0 1,12 0 156,-1 0 0,5-5-196,-5 0 1,7 0 35,-2 5 0,4 0-50,1 0 1,4 0-372,1 0 1,0 0 87,-5 0 0,5 0-897,-1 0 0,1 0 170,-5 0 1,-6 0-1079,-4 0-416,-3 0 0,-8 7 1048,-3 2 1,-7 6-208,-7 4 1,-12-1 566,-13 6 0,-11-2 314,2 2 0,-6 4 381,1-4 0,1-1-90,-6 1 0,7-2 243,-3 2 0,11-3 41,4-6 1,5-2 2518,5-4-1944,9 4 1,10-11 1045,10 3 0,10-4-849,9-1 1,3 0 269,2 0 1,2 0-579,3 0 1,-2-5 534,6 1 1,-1-6-408,2 5 0,-4-6-110,-6 1 0,0 2-172,0-2 0,-1 7-197,-4-2 1,-3-1-1881,-7 1 1200,-6 0-4066,-1 5 3289,-7 0 1,-2 7-1840,-3 2 2989,-3 4 0,-13 2 0,-1-1 0</inkml:trace>
  <inkml:trace contextRef="#ctx0" brushRef="#br0">12497 6880 8384,'-14'0'1369,"-1"-6"-862,7-2 1,2-2 1302,6 0-1266,0 7 1,6-8 420,4 6 1,9-1-346,5 1 1,4 2-129,1-7 0,0 5-350,0-5 0,0 7-243,-1-2 1,5-1-287,-4 1 0,3 0 309,-8 5-1275,-3 0 0,-2 8 616,-9 7 0,-10 6-623,-10 8 0,-14 1 575,-5 4 1,-10 1 510,1 4 1,-4-2 121,-1-3 1,-1-4 136,1 4 1,6-5 841,3-5 1,10-3-368,4-6 1147,11-1 0,6-6-668,12-3 1,9-3 623,16-2 1,3-5-714,6 0 1,2-6 186,3 1 1,-2-1-396,2 1 1,0-3-112,-4 4 0,5 1-740,-10-2 0,-7 7 219,-13-2-2020,-2 3 0,-9 4 1086,-4 3 1,-2 8-4006,-2 6 4929,-6 7 0,-2-4 0,-7 7 0</inkml:trace>
  <inkml:trace contextRef="#ctx0" brushRef="#br0">2476 5055 8284,'0'-8'-24,"0"-5"1,0 10 76,0-7 0,-1 5 145,-4-4 1,3 4 56,-3-5 0,4 5-58,1-4 225,0 6-690,0-10 173,0 11 1,0-6-61,0 3 189,0 4 0,-2-6 83,-3 7-135,4 0 0,-7 0 91,3 0-55,3 0 0,-6 0 29,3 0 1,2 0-34,-7 0 0,6 0 91,-6 0-55,0 0 0,-4 0-26,-1 0 18,1 0 0,-1 5 15,1 0 1,-1 0-19,1-5 1,0 5 37,-1-1 0,1 1-30,-1-5 0,2 2-9,4 3 0,-4-2 4,3 6 1,-3-5 38,-1 1-36,-1 3 1,1-5 51,-1 6-105,1-5 46,-1 9 1,1-10 0,-1 6 1,6-5-9,-1 0 1,5 3-41,-4-2 44,5 6-15,-9-3-30,5 7 1,-1-1-14,-1 1-24,7-1 0,-8 0 52,6 1 1,0-1-33,5 1 0,-5-1 17,0 1 5,0-1 0,5 1 49,0-1 1,-4 1 8,-1-1 0,0 1-45,5-1 0,0 1 4,0-1 1,0 1 25,0-1 1,0 1-22,0-1 1,0 1 149,0-1 0,0 1-138,0-1 1,0-4 106,0-1 0,0 1 40,0 5 19,0-1-235,6 1 1,-2-1 113,5 1 0,-4-3-196,5-2 1,-5 1 103,4-6 1,-4 6-24,5-1 1,-5-2 38,4 2 1,-4-5-61,5 4 1,-5-4 59,4 5 1,1-5 2,4 4 1,1-6-65,-1 2 0,-4-2 53,0 2 0,-1-1-163,6 5 1,-1-6 23,1 2 49,-1 3 0,1-1 48,-1 2 0,1-1 44,-1-3 0,-4-3-14,-1 3 1,1-4 273,5-1 0,-1 0 112,0 0 1,1 0-11,-1 0 0,3 0-33,2 0 0,-3-5-165,3 1 0,-3-8 128,-1 3 1,-1 1 126,1-2-369,-1 7 1,1-8 16,-1 6 0,-4-5-121,0 5 1,-6-4 33,6 4 0,-5-2 119,4 2 0,-4-1-32,5-4 1,-5-1 4,4 6 1,-4-6 49,5 1-51,-7-3 0,8-1 24,-6 0 0,0 4 13,-5 0 0,2 2-1,2-1 1,-2-4 19,3 3 0,-3 2-33,-2-2 0,1 2 164,4-1-60,-3-4-83,4 5 0,-6-7-9,0 1 1,0 4-132,0 0 1,2 6 20,2-6-150,-2 0 140,5-4 1,-7-1 56,0 1 1,0 4-7,0 0 1,0 6-19,0-6 1,0 5 99,0-5 0,0 6-84,0-6 1,0 5 29,0-4 0,0 4-1,0-5 1,0 5 54,0-4-72,0-1 1,0-5 9,0 1 1,0-1-78,0 1 1,0 4 60,0 1 1,0-1-161,0-4 1,-5-1 143,0 1 1,-2-1-160,3 1 1,0 4 164,-5 0 0,5 1 18,0-6 85,-4 1 0,1-1-91,-2 1 1,0 6 170,5 3 0,0-2-102,-5 3 0,4-1-207,-5 5 0,5 0 172,-4 0 0,-1 0-261,-4 0 1,4 5 42,0-1 1,1 6-104,-6-5 1,6 4-272,-1-4 195,7 7-774,-10-4 0,11 1-275,-3 1 1377,4 0 0,14 4 0,3 1 0</inkml:trace>
  <inkml:trace contextRef="#ctx0" brushRef="#br0">2940 5200 8368,'0'-8'-1386,"0"-5"644,0 5 903,0-7 156,0 1 295,0 0-437,0-1 1,0 5 93,0 1 222,0 5-332,0-8 1,0 8 118,0-5 0,0 4-72,0-5 1,0 5 22,0-4 1,0 4 159,0-5-29,0 7-277,-7-10 1,4 12 58,-7-4 0,6-2-151,-6 2 0,5 1 171,-5 4-125,1 0 0,-6 0 70,1 0 0,4 0-316,0 0 212,1 0 0,-6 4-93,1 1 0,4 2 68,1-2 0,-1-2-11,-5 6 1,6 1 113,-1 5 0,0-1-62,-4 1 0,4 1 58,1 3 1,-1-1-53,-4 6 0,5-5 151,5 5 1,-3 0-92,2 5 0,1 0 12,4 0 1,0 0-17,0 0 0,6 0 0,4 0 1,3 0-163,1 0 1,0-5 140,1 0 0,1-1-97,3 1 0,-3 3 73,4-2 0,1-4-97,-2-2 0,2-5 164,-2-4 1,-1 1 157,6-6 0,-6 0-84,1-5 0,2 0-60,-2 0 1,5 0-100,-4 0 0,-1-2 87,-5-3 0,1 2-147,-1-6 0,6 4 82,-1-5 1,-4 5-126,-6-4 1,-1-1 134,2-5 0,1 1 115,-6-1 1,1-4 96,-1 0 1,-3-7-117,3 2 1,1-3 32,-1-2 0,0 0-58,-5 0 1,0-5-106,0 0 0,-5-5 124,0 6 1,-5-1-235,6 5 0,-8 2 85,3 2 1,-3 0 27,3 5 0,-4-4 215,3 5-120,-3 0 0,-1 4 64,-1 1 0,1 4-75,-1 0 1,6 7 134,-1-2 1,1 4-84,-6 1 0,1 0-75,-1 0 1,1 1-69,-1 4 0,5 2-252,1 2 0,1 4-7,-2-3 0,-1-2 9,6 1-1029,0 1 417,5 5-196,0-1 1,0-4 409,0-1 0,5-4 636,0 5 0,13 0 0,-2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definitions>
  <inkml:trace contextRef="#ctx0" brushRef="#br0">10541 6161 8362,'-7'-4'0,"0"1"-480,4-6 333,-1 3 1,2 0 22,-1 3 252,2 2 343,-4 1-305,5-5 1,-1 4 498,-3-3-468,3 3 0,-4 0 505,5-3-214,0 3 284,-4-4-713,2 5 99,-2 0 1,5 0-70,2 0 1,0 0 30,4 0 0,0 0-129,4 0 0,-1 0 88,1 0 0,1 0-28,2 0 0,2 0 9,6 0 1,0-1 29,3-2 1,2 1-115,5-1 1,1 2 115,3 1 0,1-4-76,6 1 0,3-1 59,0 4 1,0 0-375,-3 0 1,4 0 231,3 0 1,2 0-43,1 0 0,0 0 87,0 0 1,5-5-157,-28 2 1,0-1-1,3 1 1,1 0 171,-1 0 1,1-1 0,1 3 0,1-1 0,-3-2 0,1 1 0,2 0 0,0 0 3,0-1 1,-1 1 0,2-2 0,-1 0 6,2 1 1,-1 1-1,-2 0 1,0 0 2,-2-1 1,1 1-1,-1 2 1,-1 0-7,0-1 0,0 0 0,1 0 1,0-1 0,-1 2 0,0-1 1,1-2-1,-1 1-7,25-1 1,-27 2 0,0 0-3,27-2 0,-1 2-159,-3-5 1,-8 3 166,-2-3 1,-8 5 217,1-2 0,-1-1-69,-3 2 0,-2-1 247,-9 4 0,-3 0-341,-1 0 0,-2 1 332,2 3 0,-7-3-343,0 3 1,-1-2 209,1 2 1,1-3-121,0 2 0,-4-2-4,0-1 360,0 0-311,4 0 0,-2-1 297,-2-2-371,3 2-308,-5-9 114,1 9 1,3-5-677,-6 2-38,1 3 187,-4-3-4309,0 4 3791,0 4 623,0 2 509,0 5 0,0 4 0,0 2 0</inkml:trace>
  <inkml:trace contextRef="#ctx0" brushRef="#br0">17965 6171 8428,'-26'-4'0,"4"-1"-23,-3-2 1,6 2 89,1 5 0,5 0-177,-1 0 0,1 0 134,-1 0 0,2 1-93,-2 3 0,2-3 359,1 2 1,1-1-135,-1-2 1,4 0 577,0 0-278,5 0 616,-8 0-111,9 0-312,-4 0-504,5 0-250,5 0 229,-4 0 1,9 3-120,-3 1 1,-1 3 53,1-4 1,0 2 70,3-1 1,6-3-4,1 2 0,5 2 56,3-1 1,3-1-58,7-3 0,4 0-13,7 0 1,9 0-333,-24 0 0,2 0 0,3 0 0,1 0 201,3 0 0,1 0 1,4 0-1,0 0-247,3 0 0,0 0 1,0-1-1,1-1 310,2 0 0,1 0 0,-5 0 1,-1 1-39,0 1 0,0 0 0,-2-2 0,0 0 2,-2 0 0,1 0 0,-1 0 1,1 1-13,0 1 1,-1 0 0,-4 0 0,0 0-144,-3 0 0,1 0 0,-4 0 0,1 0 134,27 0 0,-1 0-33,-2 0 0,-11 0 85,0 0 0,-11 0 676,-3 0 0,-3 0-418,-5 0 547,-6 0 1,2 0-546,-9 0 0,-4 0 1300,0 0-1204,-5-5 244,8 4-774,-9-4 142,8 5 1,-7-1-606,1-2 315,3 1-581,-5-2 196,4 4 0,-4 0-514,3 0 1,-3 4 257,2 3 0,-3 3-1235,-3 1 2158,2-1 0,-13 10 0,2 3 0</inkml:trace>
  <inkml:trace contextRef="#ctx0" brushRef="#br0">21103 6437 8409,'-23'-27'0,"4"6"-242,12 7 1,1 3-42,3 4 822,2-3-144,-4 9 450,5-4-136,0 5-513,5 0 0,2 0-90,7 0 0,-2 0-16,2 0 0,3 0 95,0 0 0,3 0-21,2 0 0,0 0-33,3 0 1,2-3 10,5-1 0,6 0-165,4 0 1,7 3 26,8-3 1,-25 2 0,1 0-203,3 0 0,2 0 1,2-1-1,0-1 224,4 2 0,1 0 1,0 0-1,1 0-328,2 0 0,0 0 0,-1 2 0,0-1 267,-1-1 1,0 0 0,2 2 0,-1-1 39,0 1 1,-2 0 0,-4 0 0,0 0-192,-2 0 0,0 0 0,-5 0 0,0 0 212,0 0 1,0 0 0,26-1-145,-3-2 0,-9 1 196,-5-1 0,-7 2 449,-7 1 0,-3 0-454,-5 0 0,-9-2 1332,-5-1-1751,-5 2 678,-2-4 0,-1 5-750,-2 0 0,-3 1 400,-5 3 0,-3-1-1780,0 8 1798,-1-3 0,-5 12 0,-2-3 0</inkml:trace>
  <inkml:trace contextRef="#ctx0" brushRef="#br0">2372 7108 8547,'-17'-11'0,"-2"0"-936,5 1 580,0 4 543,3 1 0,1 1 50,-1 1 409,5-1-282,-3 0 1,8-2 140,-3-5 1,3 0-119,1 1 0,1-4 158,3-1 0,2 1-496,4 4 1,1-1 89,-1 0 1,6 4-232,2 0 1,3 5 36,4-2 0,2 3 70,5 1 1,4 4-3,3-1 0,7 5-177,4 0 1,3-3-204,4 3 1,-27-7 0,0 0 328,4 1 1,0-1-1,0 0 1,1 0 69,3-1 0,-1 0 1,-2 0-1,0 0-22,-1 0 0,-1 0 0,-2-1 0,-1 0 56,1 0 1,-1-1 0,24 0-205,-1-6 0,-5 3 172,-9-3 0,-8 0-45,-6 5 1,-3-2-30,-5 1-193,-1 3 0,-9-4-394,0 5 0,-5 5-618,2 2 1245,-8 7 0,-2 3 0,-4 4 0</inkml:trace>
  <inkml:trace contextRef="#ctx0" brushRef="#br0">7690 7108 10789,'-16'0'-714,"-4"-5"1,4 2 491,-2-4 1,3 5 191,4-2 1,1 3 50,-1 1 0,1 0-4,-1 0 1,4 0 1081,0 0-401,4 0 26,-1 0-165,4 5-223,0 1-256,4 5 1,2-2 36,5-2 1,4 1 10,3-4 0,3 1-113,4-2 1,2-2-26,5 3 1,6-2 101,5 2 0,9-3-417,-23 1 1,2 0 0,3-2 0,2 1 406,2-1 1,2 0 0,3-2 0,1-1-280,7 0 1,1-1 0,2-2-1,2-1 327,2 0 1,1 0 0,0-1 0,0 0-353,-4 1 1,0 0-1,-1 1 1,1-1 284,-4-2 1,0 0 0,1 3-1,-1-1 0,-2 0 0,-2 0 1,-2 1-1,-1 0-169,-5 1 0,0 0 0,-2 0 1,0-1 190,-1 1 1,-1 0-1,0 1 1,0 0 241,-5 1 0,0-1 1,26 1-201,-14-4 1,-1 4 233,-2 0 1,-3-2 409,-8 2 0,-5-1-396,-6 4 497,-4 0 0,2 1-964,-8 3 0,-3-2-484,-4 5 1,-4 0 80,-3 4 1,-3 0-1697,0-1 2172,-6 6 1,0 5-1,-6 6 1</inkml:trace>
  <inkml:trace contextRef="#ctx0" brushRef="#br0">3616 11470 8329,'-16'0'0,"-1"0"-31,3 0 1,2-1 55,-2-3 0,2 3 163,2-2 1,-1 1 69,0 2 1,-3 0-244,0 0 0,0 0 99,3 0 0,-1 0-81,-2 0 0,2 0 120,-2 0 0,1 0 10,-1 0 1,2 0 142,-2 0 0,2 0 724,2 0-511,-6 0 1,1 4-127,-3-1 1,6 2 32,5-1 1,1-2-154,-1 5 1,1-3-161,3 3 20,2 0 1,-3 2-83,8-2 0,-2 2 155,5-6 0,5 4-58,6-3 0,8-1-50,6-3 1,9-1 22,9-2 1,3-4-472,3-8 0,-23 9 0,1-1 393,4-1 1,2-1 0,2-2 0,2 0-82,5-1 1,1 0-1,3-3 1,1 1-307,2 2 1,1-1-1,-17 4 1,-1-1 0,1 1 302,0 1 1,1 0 0,-1-1 0,0 0 0,-1 0 0,0 0 47,17-2 0,-2 1 0,-3-2 0,-2 1-285,-4 4 1,-1 0 0,-3-2 0,0 0 288,-2 2 1,0 0-1,-4-2 1,-1 0-97,-1 2 1,-2 0 0,22-6 459,-10 6 0,-6-2 524,-9 2 0,-2 1-143,-5-1 1,-8 4 1924,-2 0-1637,-8 2 515,2 1-2884,-5 0 64,-5 0 1,4 4-160,-2 3 0,1-1-402,2 1 1,0-2 1821,0 6 0,0-3 0,0 7 0</inkml:trace>
  <inkml:trace contextRef="#ctx0" brushRef="#br0">3967 12513 8282,'-9'7'330,"2"0"-215,-3 0 1,9 4 108,-2-1 1,2-3 399,1 0 64,0 1 300,0 2-265,0 1-330,0-5 0,1-2 537,2-4-616,-2 0 1,5 0 82,-2 0 0,-3-4-63,3-3 1,0-4-203,0-3 1,3 1 56,-3-5 1,3-3-98,-4-4 0,4-8 163,-3 1 0,4-3-15,-1-1 1,-1-3-305,1-7 0,1-1 190,7-3 1,-6 3 19,5 4 1,-4 2 50,4 2 0,-2 2-177,-2 5 0,-3 6 68,1 5 0,-3 4 204,3 7-106,1-1-218,-3 5 0,1 1-91,0 5 1,0 5 169,4 2 0,-1 4-236,1 3 0,3 7 54,0 8 1,5 3-115,-1 3 0,2-1-27,1 5 1,4 0-177,0 4 1,3 2 300,-3-3 1,4-1 35,-5-9 0,1-2 118,-3-1 0,-2-6-240,-3-8 990,-1-1-564,-10-13 0,-2-1 1157,-4-7 0,0-7-431,0-4 1,0-7-72,0-3 0,-3-7-392,-1 0 1,1-6-187,3-2 0,0-1-455,0-5 1,0-1 210,0-3 1,3 0-172,1-1 0,-1 6 161,-3 2 1,4 0-215,-1 3 0,1 6 37,-4 9 0,-1 8 154,-3-1 1,2 4-43,-5 3 0,3 1-20,-3 9-1572,5 1 815,-8 3-998,9 0 0,-4 5 764,5 2 0,2 2-699,1 2 1,7 1 1762,4 2 0,0-2 0,-3 3 0</inkml:trace>
  <inkml:trace contextRef="#ctx0" brushRef="#br0">3510 10438 8186,'-5'-21'0,"4"3"802,-2 0-409,1 0 0,2 1 102,0-1 1,0 5 769,0-1-860,5 7 1,-2 2-146,4 5 1,-4 1-72,4 3 0,-3 3 59,3 7 0,-4 6-52,5 5 0,-5 6-12,4 1 0,-3 4-155,3 7 1,-5 3-117,2 0 1,-3 1-140,-1-1 0,0-2 40,0 2 1,-4-6 87,1-1 1,-5-8-25,0 1 0,-1-9 48,-2-6 0,1-3 251,-1-10 0,4-6-18,0-9 0,5-6 106,-2-7 1,3-8-104,1-7 1,5-7 94,2-4 0,3 1-355,4 0 1,-2 3 251,2-4 1,3 4-250,1-4 1,2 7 108,1 0 0,0 6 60,1 9 1,-1 2 97,0 5 0,0 9 177,1 5 1,-6 6-18,-2 4 0,-1 4 27,2 7 1,-7 3-53,3 4 0,-7 2 182,3 2 0,-4 1-446,0 2 0,-2 3 120,-1-3 0,0-1-415,0 2 1,0-5-102,0 5 0,-3-2-301,-1 1 0,-3-2 65,4-4 1,-1-5-443,4 1 0,0-5 27,0 1 0,0-2 413,0-1 0,6-4-1492,5 0 2083,-1-5 0,10 8 0,-3-4 0</inkml:trace>
  <inkml:trace contextRef="#ctx0" brushRef="#br0">4063 10821 8305,'-5'6'-197,"4"-1"541,-3-1 153,4 2 1,0 1 1244,0 0-594,0-4-553,0 2 0,4-5-170,3 0 0,2-5-269,-2-2 0,2-4-16,-2-3 1,3 1-177,0-5 1,1-3 94,0-4 1,3-3 102,0 3 1,-3-5-256,-4 2 1,0 1 0,3-2 0,-4 6 396,-2-2 1,1 7 183,-2 4-258,1 2 0,-4 7-139,0 5 0,0 10-110,0 8 1,3 3 134,1 4 0,8 2-187,-2 5 0,4 0-648,1 0 0,-2-2 322,4-1 0,0 0-936,1-4 1,1-1 384,-5-6 0,3-4-1077,-2-7 2025,4-2 0,-8-5 0,5 0 0</inkml:trace>
  <inkml:trace contextRef="#ctx0" brushRef="#br0">4340 10257 8319,'-27'-11'3248,"6"1"-1786,11-1-1225,4 5-789,1 1-562,4 5 1114,-4 5 0,10 6 0,1 5 0</inkml:trace>
  <inkml:trace contextRef="#ctx0" brushRef="#br0">2276 11704 8554,'-27'-1'-70,"2"-3"12,12 3 130,4-4 1,13 5 33,4 0 1,2 4-23,4 0 0,3-1 17,4-3 0,2 0-612,1 0 1,0 4 225,4-1 1,-4 1-208,1-4 0,-6 1 234,-1 2 1,-5 0 345,1 4 1,-7 1 41,-4 6 1,-7-1 437,-7 5 0,-4-1 125,-7 0 0,-4 2-316,-2-4 1,2-1 1226,1-4 0,4 0 170,3-3-1440,8-2 1,6-5-407,8 0 1,7 0-434,11 0 1,8-5 638,9-2-134,7 2 0,3-4 0,4 3 0</inkml:trace>
  <inkml:trace contextRef="#ctx0" brushRef="#br0">4776 10778 8434,'-16'-9'0,"6"2"771,-1-7 0,2 1 110,5-2-390,1 8-3,3-7-194,0 8 1,3-4-45,1-1 0,4 0-17,-1 1 0,6 0 37,1 3 0,0 1 34,-3 3 0,3 2-938,0-3 469,1 8 0,-5-1 102,1 8 0,2-2 123,-2 9 1,0 0 159,-7 3 0,-1 1-66,-3 3 0,-1 2 2,-2 5 0,-7-1-255,-4-3 1,-5 2-270,1-5 1,2 1-296,-2-1 1,4-4 662,-4 0 0,5 0 0,-2-4 0</inkml:trace>
  <inkml:trace contextRef="#ctx0" brushRef="#br0">4946 10310 8372,'-21'-32'1050,"9"3"1312,5 4-2362,14 10 0,5 15 0,9 5 0</inkml:trace>
  <inkml:trace contextRef="#ctx0" brushRef="#br0">6020 10800 8263,'-21'-5'0,"4"-1"0,0-5-457,6 1 348,-2 4 0,7-2 590,-4 4 0,2 0 678,1 4 612,5-4-556,-3 3-682,5-4 0,3 5-170,4 0 0,1-1-79,10-3 1,1 2-342,5-5 0,4 3 21,4-3 1,1 0 64,2-4 1,2 1-197,2-1 1,1 0-550,-5 1 0,2 0-316,-2 3 1,-6 2 451,-1 5 0,-10 3-334,-7 4 0,-7 2 336,-7 13 0,-9 1 168,-9 9 0,-10 1 286,-8 3 0,-7-2-109,21-14 0,0-1 1,-1-2-1,0 0 338,0 1 1,-1 0 0,1-3 0,-1-1 143,-26 15 1,1-6 1149,2 2 0,10-8 220,11-7 5,8-4 1,19-7-766,9-2 1,11-4-251,17-8 1,9-1-366,9-6 1,-24 11 0,0 0-401,3-1 0,0-1 1,0 2-1,0 0 97,0-2 1,-1 1 0,-1 1-1,-1-1-317,0 2 0,-1-1 1,27-7-1584,-2 1 0,-6 4 1959,-4-1 0,-3 3 0,-8 4 0,-5 3 0,-4 3 0</inkml:trace>
  <inkml:trace contextRef="#ctx0" brushRef="#br0">7414 10725 8216,'-22'-10'0,"6"-1"0,2 0 0,2 1 808,1-1 1,4 4 473,0 0-223,5 0-348,-3 1-278,5 1 0,2 5-305,5 0 0,2 1 80,8 3 0,7-3 10,8 3 1,9-3 29,9-1 0,8 0-521,-27 0 0,2 0 1,4-3-1,1 0 350,6-2 1,1-1 0,4-1 0,2-2-63,5-3 1,2-1-1,-18 5 1,0 0-1,0 0-261,2-1 1,-1 0-1,0-1 1,3-1 0,-1 1-1,0-1 328,1-1 0,0 0 1,0 0-1,0 1 1,-1-1-1,1 1-29,-4 1 0,0 1 1,0 0-1,0 0 1,0 0-1,-1 0-215,13-4 0,-2 1 0,-1 1 0,-2-1 154,-1 0 0,0-1 1,-1 2-1,-1 1-88,-3 1 0,-1 0 0,-3 1 0,-3 1-91,20-4 1,-8 1 478,-11-1-888,1 5 1617,-19-3-1598,-1 8 0,-16 1 439,-7 7 0,-4 7-378,-3 4 0,-4 6 516,-7 5 0,3 2 0,-4 0 0</inkml:trace>
  <inkml:trace contextRef="#ctx0" brushRef="#br0">8031 11289 8094,'0'-32'-467,"1"4"769,2-1 0,3 6 467,5-2 1,-1 3-144,1 0 0,0 5 107,-1-1 0,1 8 158,0 0 1,-1 3-355,1-1 1,0 4-131,-1 4 0,1 4-115,-1 4 1,1 5-16,0 1 0,-5 9 40,-3 2 1,2 6 100,-2 4 0,1 7-250,-4 4 0,-1 5-110,-3-2 1,2 5-157,-5 2 1,3-6 152,-3 0 1,5-37-112</inkml:trace>
  <inkml:trace contextRef="#ctx0" brushRef="#br0">8190 11634 18929,'-6'33'-156,"-2"6"31,4-7 1,1-3-79,3-12 0,0-5-733,0-5 22,0-4 1,5 0-12,2-6 0,2-3-557</inkml:trace>
  <inkml:trace contextRef="#ctx0" brushRef="#br0">8552 10981 8121,'0'-32'0,"1"1"1204,2 3-724,3 6 1,6 7 11,2 4 1,-2 5-125,2 3 1,-5 2 504,-2 1 1,-5 4-288,2 3 0,-3 8-348,-1 2 1,0 8-1,0 4 1,-5 2-107,-2 5 0,-2 2 56,-2 4 1,0 1-260,1-1 0,-2 1 231,-2 0 0,3-1-216,0 1 0,3-11-7</inkml:trace>
  <inkml:trace contextRef="#ctx0" brushRef="#br0">9027 11215 8121,'-7'-5'0,"-10"-7"0,3-2 0,6 3 2644,1 4-931,4-2-1097,-6 8 0,6-4-52,-4 5 0,4 5 101,-4 2 1,3 3-88,-3 4 1,4 4 84,0-8-398</inkml:trace>
  <inkml:trace contextRef="#ctx0" brushRef="#br0">8296 9555 8200,'-5'-37'0,"0"5"190,5 0 0,1 2 353,3 5 0,0 5-60,3 5-294,-2 4 243,-5 5 651,5-8-268,-4 6 78,4-7-62,-5 9-546,0 1 1,1 7 94,2 1 0,0 4 124,4 7 1,-4 4-113,5 7 0,-1 3-81,3 8 0,1 2-76,0 4 0,0 4-230,4 0 1,-4 4 191,4-4 1,-2 0-130,1-3 1,-2-2-10,2-2 0,-2-2-284,-2-5 0,-4-4-1410,-2 1 1,-3-5 1634,-1 5 0,3-2 0,-1 1 0,-5-3 0,-3-2 0,-1-2 0</inkml:trace>
  <inkml:trace contextRef="#ctx0" brushRef="#br0">14295 10310 8423,'-21'0'-602,"0"0"421,0 0 1,4 0 343,3 0 1,2 0-165,1 0 1,4 0-32,0 0 261,0 0 36,-3 0 25,-1 0 1,4 0-79,0 0 1,3-1 332,-3-2 1,4 1-101,-5-1 0,5 2-193,-4 1 0,4-2 71,0-1-410,-3 2 329,5-4-262,-9 5 810,9 0-247,-4 0 1225,5 0-1544,5 0 0,1 0-75,5 0 1,4 0-178,3 0 1,4 0 84,7 0 0,4-4 76,9 1 0,10-5-4,5 0 1,-23 2-1,1-2-406,3 0 1,2-1 0,2-2 0,2 0 355,5-1 1,1-1 0,1 2 0,0-1-3,2-2 0,0-1 0,-1 2 0,-1-2-1,1-1 0,-1 0 1,-5 2-1,0 1 1,-1 0 0,-1 1 0,-3 1 0,-1 0 6,-2 0 0,-1 0 1,-4 2-1,0 1-145,-1-1 0,0 0 1,20-3 203,-3 1 0,-5 1-105,-5 3 1,-4 1 87,-6-1-342,-3 4 226,-10-1 0,-4 4-338,-5 0 1056,-4 0-1375,1 0 0,-4 1-1400,0 2 1342,0 3 1,0 5-342,0 0 0,4 3 1047,-1 0 0,6 5 0,-3-3 0</inkml:trace>
  <inkml:trace contextRef="#ctx0" brushRef="#br0">14838 11417 8044,'-21'6'0,"4"3"683,3-2-583,7 3 0,2 0 559,5 1 0,0-4 51,0 0-516,0-4-162,0 1 0,5-5-2,2-2 0,-1-8 1,1-7 1,-1-7 0,1-3 0,2-4-2,-2-3 0,-1-3 348,1-5 1,-3-5 1771,3-5 0,1-4-1411,-1 27 0,1-1 0,5-25-367,4 6 1,-3 4-128,4 7 1,-4 13-246,4 12 1,0 8 1,3 9 0,0 9-22,1 10 0,2 9-40,1 12 1,0 3-293,-4 4 1,-2 3 238,3 0 0,-7-4-41,6 0 0,-7-5 132,1-5 0,-4-5 344,0-9 1,-5-5 1048,-3-9-131,-1-5-475,-2-20 0,0-6-459,0-19 1,3-2-188,1-5 0,4-3-335,-1-8 0,3-2 331,-5 27 1,0 0-1,3-2 1,0-1-473,0 0 0,1-1 1,2-1-1,0-1 203,1 0 1,0 1-1,-1 3 1,0 2-1707,10-21 1,-1 10 394,-6 11 1,3 6-430,-7 9 0,3 6 1894,-6 7 0,3 8 0,1 2 0</inkml:trace>
  <inkml:trace contextRef="#ctx0" brushRef="#br0">13785 9534 8168,'-21'-16'0,"4"0"0,3-6 221,7 1-153,-3 0 0,6-1 1216,-3 1-790,2 5 0,5-4 184,0 2 1,0-1 55,0 1 0,0 2-197,0 1 1,1 7-121,3-2 1,-2 2-61,5 1 1,-3 3-115,3 4 0,0 4 46,3 3 1,1 8-128,0 2 0,-2 5-122,-2 2 0,3 5 1,-3 6 0,1 0-263,-1 4 0,1-5-249,-4 1 0,3 0 278,-3 0 1,3-5 20,-4 2 1,1-8-24,-4 1 1,1-6 87,2-1-48,-1-10 89,2 2 1,-4-20 47,0-4 0,0-6 34,0-5 1,5-7 9,2-7 1,3-2-53,0-2 0,1 1-213,0-1 0,0-2 203,4 3 1,-2-2 122,4 8 0,-4 7 190,1 8 0,-1 5 327,2 9 0,-4 3-81,4 8 0,-4 3 205,0 7 1,-4 3-226,0 4 1,-1 5-129,1 3 1,2-2-186,-6 1 0,4-1-3,-3 2 1,-1 0-810,-3-4 1,4 2-91,-1-5 1,1 1-486,-4-5 0,1-2 196,3 2 0,-3-5-527,2 1 0,0-5-1375,0-2 2903,-2-5 0,9 8 0,-4-5 0</inkml:trace>
  <inkml:trace contextRef="#ctx0" brushRef="#br0">14327 9629 8162,'0'-6'0,"0"-3"-394,0 3 486,-4-5 0,2 1 452,-1-1 1,2 4 113,1 0 109,0 0 381,0-4-283,0 1 446,0-1-397,0 5-450,0 1 0,-1 6-125,-3 3 0,3 7-61,-3 6 1,3 3-177,1 2 0,0 3-196,0-1 0,0 6-387,0-2 0,1-2 323,3-1 0,2-4-773,4-3 1,5 1 403,-1-5 1,1 0-583,-1-3 0,-1-5 321,5-2 1,-1-4 177,0-4 0,-1-2 610,-6-5 0,1-4 0,0-1 0</inkml:trace>
  <inkml:trace contextRef="#ctx0" brushRef="#br0">14338 9321 8268,'-11'0'0,"1"-4"1075,-1 1-628,5-6 0,1 7 274,5-5 1,0 0 217,0-4 1,0 4-217,0 0 1,0 3 120,0-3-1650,5 5 723,1-7 1,5 7-925,-1-1 0,-3 2 405,1 1-1047,-1 0 1649,3 0 0,1 4 0,0 2 0</inkml:trace>
  <inkml:trace contextRef="#ctx0" brushRef="#br0">14529 9608 8299,'-10'0'0,"3"-4"593,0 1 0,4-2 543,0 2-29,2 1-719,1-7 1,0 7-101,0-5 1,4 4-380,3 0 1,4-2 138,3 1 1,-2 1-88,2 3 1,-2-4-583,-1 1-758,-1-1 938,1 4 1,-2 1-164,-2 3 0,-2-2 289,-5 5 0,-1 2 152,-3 5 1,-1-2 668,-6 2 0,1-2-335,3-2 1,-2 1 250,2 0 0,1-1 86,-1 1 1152,4-5-1119,-1 3 1,5-8-133,2 3 1,3-3-999,5-1 1,0-3 432,-1-1 1,1-3-513,0 3 0,-4-3 668,0 4 0,0-1 0,3 4 0</inkml:trace>
  <inkml:trace contextRef="#ctx0" brushRef="#br0">14859 9416 8286,'-10'0'0,"2"-4"0,1-3 0,4-2 1877,-4 2-50,4-2 364,-1 3-1578,4 0-746,0 1 57,0 15 0,0 0 151,0 8 1,4-1-571,3-3 0,-1-2 372,1 2 0,1 1-520,2-1 0,0 1 217,-3-5 0,2 2 170,-2 2 0,2-2 280,-2 2 1,-3-2 459,-4-1 1,4-1-125,-1 1 1,0 0-151,-7-1 1,-2 4 265,-4 1 1,-2-2-91,-2-6 0,2 2-316,-2-2 0,-2-2 45,2-1 1,0-3-252,3-1 1,2-1 24,2-3 1,2-3-35,5-7 0,2-4-268,6-7 1,0 2 161,10-6 1,-1 4-100,5-3 0,-1 4 125,0-1 0,0 3 260,1 1 0,-6 4-215,-2 3 0,-5 2-376,-2 2 276,-5 4 1,-2 2-252,-7 8 0,-6 5 531,-1 5 0,-5 5 0,2-2 0</inkml:trace>
  <inkml:trace contextRef="#ctx0" brushRef="#br0">15125 9395 8420,'-11'0'768,"1"0"-605,-1 0 34,5 0 663,-3 0 0,8 5-327,-3 2 1,6 2 19,2 2 0,4 1-216,-1 2 1,3-1-341,0 5 1,1-2 20,0 2 1,3 1 5,0-5 0,0 0 15,-3-3 0,0-4-194,-1 0 1,-3-4-69,0 0 124,-4-2 1,0-5 331,-6-3 1,-3-4-136,-5-3 1,1 1-121,-1-5 1,-3 0 25,0-3 0,-1 1-153,5 2 1,3-1-191,0 5 1,4 0-566,0 3 1,1 1 903,2-1 0,10 5 0,2 1 0</inkml:trace>
  <inkml:trace contextRef="#ctx0" brushRef="#br0">15529 9491 8320,'0'-11'1790,"0"1"-1182,0-1 1,1 5 1313,3 3-1375,-3 1 0,4 7-361,-5 2 1,0 3-95,0 0 0,0 4-272,0 1 0,0 2-56,0-2 0,-1 2-255,-3-2 1,3 2 524,-3-3-34,-1 1 0,-1 0 0,-5 2 0</inkml:trace>
  <inkml:trace contextRef="#ctx0" brushRef="#br0">15742 9459 8199,'-17'-5'0,"2"-1"1142,4-4 281,6-1 1,0 0-786,5 1 1,6-1-234,4 1 0,3-5-323,9 1 1,-2 0 98,8 3 1,-4 1-434,1-1 0,1 0 265,-2 1 1,0 0 36,-6 3 1,-3 3 224,-4 4 0,-5 4 74,-3 3 1,-2 8 25,-1 2 1,-4 3-132,-3 2 1,-2 4-106,2 2 0,-1-1 153,4 2 0,-3-2-1094,4 1 0,-2 2-30,2-5 1,1-1-452,-1-2 1,2-2 371,1-3 1,3-5-1261,1-5 2171,4-4 0,-7 1 0,4-4 0</inkml:trace>
  <inkml:trace contextRef="#ctx0" brushRef="#br0">15870 9076 8178,'0'-11'0,"0"1"136,0-1 1,0 4 183,0 0 0,1 1-160,2-1 1,0 2-161,4 5 0,5 0 0,4 0 0</inkml:trace>
  <inkml:trace contextRef="#ctx0" brushRef="#br0">16189 9353 8194,'-11'-5'3574,"5"-1"0,2-1-2844,4 0 0,3 3-503,1-3 1,4 1 242,-1-1 0,6 1-75,1 3 1,5 2-1694,-1-3 1,-2 3 842,2 1 0,-5 0-1203,1 0 1,-2 5 570,-1 2 0,-2 6 19,-2 1 0,-2 4 632,-5-4 1,-5 5 250,-2-2 1,-3-1 1185,-5-2 1,4-2-718,-4-2 1,7 0 3116,1-3-1436,5 2-584,-3-7 0,10-2-672,2-8 0,3-1-887,5-2 1,1 4-89,5 0 1,1 0-775,-1-4 1040,0 6 0,-4-5 0,-2 4 0</inkml:trace>
  <inkml:trace contextRef="#ctx0" brushRef="#br0">16657 9055 8106,'-5'-11'289,"3"0"-140,-5 1 0,4 3 184,0 0 0,2 3 228,1-3 477,0 5-510,0-3 1393,0 5-1437,4 0-342,2 0 0,1 0 114,0 0-143,-4 0 52,6 5 0,-6-1-110,4 3 0,-5 3 102,2-3 1,-2 6-156,1 1 1,0 5-17,4-1 0,-4 3 41,5 4 1,-5 0-66,4 7 0,0-6-211,4 6 1,-2-6 22,-2 2 1,3-4 140,-3 0 0,-2-6 485,-2-4-215,-2-7 36,-1-2 1,-1-6-8,-2-3 1,-3-1 23,-5-6 0,1-1-120,-1-2 0,0 3-96,1 1 1,-1-1-5,0 4 0,4 2-532,0 2 375,0 1 1,-2 4 77,2 1 0,2 3 5,5 5 1,1 1-80,3 2 1,1-1-127,6 4 0,4-2-37,3 2 0,-1-5-185,0-1 1,0-2-90,1-5 0,1-1 158,-5-3 0,2-1-104,-5-2 0,2-3 114,-6-5 0,-1-3 34,1 0 0,-5-4-9,2 4 1,1-5-129,-2 1 1,2 2 261,-1-2 1,-2 5 244,5-1 0,-3 5-13,3 2 1,-4 5-66,4-2 1,-4 4 1189,0 4 0,0 2-599,0 5 0,-2 0 412,3 4 1,-3-2-114,-1 4 1,0-4 116,0 1 0,0-2-17,0-1-676,0 0 0,-4-4-573,1 0 0,-2-5 209,2 2-38,1-3 1,-2-6 147,4-2 1,-1-2-792,-3-2 1,3-3 163,-3 0 0,3-2-34,1 2 1,0 2 367,0-2 1,4 2 242,-1 2 0,2 0 449,-2 3 0,0 2-135,4 5-59,0 0 1,4 5-26,-1 2 0,1 4 62,0 3 0,-4-2-94,0 2 0,0-2-94,3-2 0,-2 0-23,-1-3 1,-4 1-158,4-4 1,-3-1-323,3-3 146,-5 0 280,8-4 0,-8-4-34,5-6 0,-1 2 151,1-2 1,3-1-164,-3 1 0,-1 0-168,1 3 0,0 1 199,3 3 0,1 3 113,0 4 1,-1 0 109,1 0 0,0 1-135,-1 2 1,-3 3 216,0 5 0,-4 0-75,0-1 0,2 1 9,-1-1 1,-1-2 22,-3-1-8,0-5-167,0 3-209,0-5 1,0-5 82,0-2 1,0-6 89,0-1 0,1 0-41,3 3 0,-2 0-9,5 1-182,0-6 1,4 6 227,0-1 0,-1 5 428,1 6-506,0 0 0,-2 1-223,-2 3 1,-1 2-136,-2 4 0,-3-3 158,2 0 1,-1-3-477,-2 3 1,-2-4 266,-1 0 0,0-2 62,-4-1 0,4-4 433,-4-4 0,4-2 0,0-4 0,2-3-37,1-4 0,0-2-119,0-2 0,0-5 378,0-6 0,4 1-81,3 3 1,-1 5 971,1 2 0,-1 4 212,1 3-185,3 7 1,-5 8-202,2 6 0,2 8 115,-2 7 1,-1 6-570,1 5 0,-3 2-163,3 0 0,-4 3-343,5 1 1,-5-2 94,4 3 0,-4-3-1255,0-1 0,-2 0 730,-1-1 1,0-5-1464,0-4 1,-1-3-519,-2-9 951,-3 3 1100,-5-12 1,2-4 221,1-8 1,4-3 596,4 0 1,0 2-371,0-2 1,4 2 900,4 1 1,2 1-417,4-1 1,-1 5 583,5 3 1,3 2-390,4 1 1,1 1-286,-1 2 1,-3 0-567,3 4 0,0 0 151,-4 3 0,3 1-958,-6 0 1,-3-2 529,-1-2 1,-5 2-2912,-2-6 3291,-5 1 0,3-9 0,-5-1 0</inkml:trace>
  <inkml:trace contextRef="#ctx0" brushRef="#br0">17710 9182 8118,'3'-16'2284,"1"2"-940,4 2 93,-2 1 1,5 5-674,-1 3 1,-3 6-40,1 4 1,-1 3-836,3 0 1,-3 2-842,0 2 1,-4-2-286,0 2 0,2-2 1236,-1-1 0,-1 4 0,-3 2 0</inkml:trace>
  <inkml:trace contextRef="#ctx0" brushRef="#br0">17912 9257 8195,'6'7'2024,"-3"0"-1405,3 0 0,0 4 719,5-1 1,-4 0-781,0-3 1,-1 2-552,1-1 0,2-4 108,-1 0 1,-3-3-192,3-1-377,-6 0 1,6-2 70,-4-5 0,3-2 3,-4-8 1,4-1 110,-3-3 0,4-1 16,-1 1 1,3 3 9,0 0 0,1 5 877,0-1 0,-4 7-175,0 4 0,0 1 59,4 2 1,-1 3-14,1 4 0,-2 1 243,-2 10 0,3-4-1070,-3 4 1,-1-4 283,1 4 0,-5-5-3348,2 1 1945,-3-2 1440,4-6 0,-4 3 0,4-3 0</inkml:trace>
  <inkml:trace contextRef="#ctx0" brushRef="#br0">18263 9789 8359,'-7'-10'609,"0"3"0,4 1-339,0 3 1798,2 2-559,1-4-229,0 5 1,4 4-940,3-1 0,8 4-298,2-3 0,3 0-127,2 0 0,-1-3 143,0 3 0,4 0-1410,0 0 0,1 0 752,-1-4 0,-3 3-1332,3 1 1,-4 3 822,-3-4 1,-7 6 692,-8-2 1,-3 6 723,-3 1 1,-8 5 228,-7-2 0,-5 4 222,-2 0 1,-4 0-524,5 0 1,0-4 1935,6-3 0,3-2 365,4-1-1308,5-5 0,6-2-774,7-4 1,11 0-548,3 0 0,9-4-737,2-4 0,1 0-2641,6 1 3375,-5-2 1,3 3 0,-5-5 0</inkml:trace>
  <inkml:trace contextRef="#ctx0" brushRef="#br0">19880 9842 8266,'-17'-11'0,"-2"2"117,5 2 1,3 1 298,4 2 0,0 3 26,-3-2 1,-1 3-138,0 3 1,1 0 355,-1 4 1,0-1-115,1 1 0,0 2-46,3-2 1,-1-1 1,4 1 0,1-3 232,3 3 0,1-5 124,3 2 0,6-3-328,8-1 0,8 0-49,6 0 1,9-5-183,9-2 1,8-2-482,-27 4 1,2-1-1,3-1 1,1 0 255,3 0 1,1 0 0,7-3 0,1 1-117,2 0 1,1 0 0,3 0-1,0-1-313,2 1 0,-1 0 0,1-1 0,1 0 313,-17 4 1,1 0-1,-1 1 1,17-3 0,-1 0-117,0 1 1,-1 0 0,-3 1 0,-2 0 93,-1 1 0,0 0 0,-4-1 0,1 1-236,0 0 1,-2-1 0,-5 1-1,-2 1 257,0 0 1,-1 1 0,-6-2-1,-1 1 72,23 1 0,-8-4 78,-6 3 0,-14 1 1392,-4 3-834,-11-5 690,-6 4 1,-5-4-1225,-2 5 1,0 0 128,-4 0 1,0 0-1769,-4 0 0,1 0 856,-1 0 0,2 1-592,2 3 1,-2-2 20,6 5 1222,-1 0 0,4 4 0,0 0 0</inkml:trace>
  <inkml:trace contextRef="#ctx0" brushRef="#br0">20422 8874 8128,'-11'-21'0,"2"-1"175,2 1 0,2 1 333,5 2 0,5 2-281,2 1 0,2 2-44,2-4 0,0 4 359,-1-2 0,1 4-96,0 0 0,-1 0-114,1 1 0,0 4 7,-1 2 1,1 4 164,-1 4 1,-2 3-102,-1 7 0,-4 3 83,4 4 0,-4 5-2,0 2 1,-2 7-191,-1 0 1,0 1 0,0-5 1,0 1-27,0 0 0,0 0-148,0 0 0,-3 0 41,-1 0 1,1-1-86,3-3 0,-4 3-97,1-3 1,-4-2-312,3-1 1,0-2-555,4-2 1,-3-1 442,-1-2 0,1-2-2070,3-2 1533,0-2 1,5 4 152,2-6 0,3-3 826,4 0 0,3-4 0,4 1 0</inkml:trace>
  <inkml:trace contextRef="#ctx0" brushRef="#br0">20943 9682 8072,'-27'11'1094,"1"0"1,6 4-269,2 3 0,4 7-324,7 3 1,-2 8-27,1 3 0,0 7-364,1 3 1,-1 7 568,4 1 0,2-1-390,5-2 0,8-6-332,7-2 0,3-8 148,4-6 1,-1-8-7,4-7 1,-3-7 0,3 0 1,4-6 28,3-1 1,4-7-126,-3-7 1,-1-9 42,-3-8 1,3-3 220,-4-1 0,-2 0 165,-11 0 0,-4-1 155,-7-2 0,-4 6-60,-6 1 1,-4 8 87,-7 2 1,-3 6-489,-4 2 0,-5 4-112,-3 6 1,-1 4-2062,-2 3 1,0 9 359,0 5 1683,0 0 0,0 15 0,0-3 0</inkml:trace>
  <inkml:trace contextRef="#ctx0" brushRef="#br1">5754 13481 7991,'0'-11'0,"0"-3"0,0 0 0,0-1-384,0 0 305,0 4 1,0-5 266,0 6 0,2-2 59,1-2 0,-2 2-1,3-2 0,-2 2 35,2 1 1,-3 0 14,2 1 1,-1-1-30,-2 1 1,3-1 119,1 0 0,-1 4 237,-3 0 1,0 0-207,0-4 1,-3 4 243,-1 0 0,-1 1 276,2-1-47,2-2-166,-4 3 352,0 0-689,4 1 1,-5 5 116,3 0-210,1 0 0,-6 5-54,5 2 0,-2 4 43,1 3 1,2 2-44,-5 6 1,3 0 37,-3 3 1,4 2-48,-4 5 1,4 5-31,0 2 0,2 2-18,1 2 1,-4 5-366,0 5 1,1 4 74,3 3 1,3-2 96,1-5 1,4 1 29,-1-1 0,2-2-59,-2-5 0,1-5 34,-4-9 1,3-1-21,-4-3 1,4 2 7,-3-5 1,-1-5-21,-3-6 1,2-2-327,1-2-475,-2 1 785,4-5-1076,-5-1-416,0-5 366,5-5 1,-4-1 151,2-5 1,2 1-455,-1-1 0,-1 0-512,-3 1 1992,0-1 0,0-4 0,0-2 0</inkml:trace>
  <inkml:trace contextRef="#ctx0" brushRef="#br1">5542 13204 8322,'6'-27'0,"-1"-2"642,-1 4-286,7-5 0,5 8 242,5-3 0,5 4-162,3 3 0,6-1 810,4 5 0,4-4-397,3 4 1,-1 1-443,4 6 1,1 2 53,3 5 0,-1 0-189,-2 0 0,-6 8-147,-5 3 0,-6 8 73,-1 2 0,-6 4-79,-9 3 0,-2 3 109,-8-3 1,-4 7 279,-6 0 0,-9 1-51,-9-4 0,-3 0-106,-8-1 1,1 3-171,-8 1 0,0-5-164,-3 2 0,-1-6 148,1 2 0,3-4-78,0 0 0,6-2-875,1-5 1,9-2 420,9-8 0,2 1-3891,2-5 2260,4 1 2055,6-4 0,10-5 0,7-1 0</inkml:trace>
  <inkml:trace contextRef="#ctx0" brushRef="#br1">6892 13268 8243,'0'-21'424,"0"4"-150,0-3 1,0 8 102,0-2-366,5-2 163,-4 4 1,8-5 174,-6 3 510,1 2-427,0-3 0,1 8 445,2 0-570,-2 0 1,-4 1 492,3 2 313,-3 3-203,4 1-277,-5 0 0,-2 4-382,-1-1 0,1 7-97,-6 0 1,1 2 89,-3 6 0,-1 0-31,0 3 0,1 1-14,-1 3 0,-3-1 17,0 4 1,-2 5-97,2 6 1,2-1 77,-2 1 1,2 5-453,2 5 0,0 5 253,3 2 1,3-1-442,4 2 1,0 0 288,0 0 1,2 2-60,5-5 1,1-4 55,10-7 0,0-5 159,3-3 1,4-3 297,0-3 1,4-8-92,0-7 1,-2-2 907,1-2 1,-4-4-551,1-2 1,-4-3 730,-3-1 0,0 0-25,-3 0 32,-6 0-1106,-4 0-2418,-5 0 1,0 5 0,0 1 0</inkml:trace>
  <inkml:trace contextRef="#ctx0" brushRef="#br1">9658 12917 8023,'0'-15'0,"1"-1"168,3-1 0,0-2 353,4 4 0,1-3-41,-2 0 0,-1 2 157,1 2 0,-1 1-102,1-1 0,1 6 247,-4-3 5,4 3-191,-7 2-167,4 1 1,-5 6-102,0 3 0,0 2 25,0 5 1,-1 3-65,-3 0 0,-2 8-14,-4 0 0,-1 6-155,1 0 0,-1 9 123,0 6 0,-3 0-160,0 7 0,-1 1-207,0 6 1,7-25 0,0 1 65,-3 4 1,1 0-1,-1 1 1,1 0-245,2 2 0,-1 1 1,-1 0-1,0-1 236,0 0 1,2 1 0,0 1-1,-1 0 63,0-1 0,1 0 0,1-4 0,1 0 11,-2-1 1,1-1 0,1-1 0,1-2-143,-1 0 1,1 0 0,0 0 0,-1 0 162,1 0 0,0 0 0,-6 26 47,0-5 0,1-1-15,-1-6 1,0-1 194,1-6 0,2-2 124,-3-5 0,6-5 169,-5-2 1,1-4 223,-1-3 1,0-3 361,3-4 820,-2-5-1411,7 3-296,-2-8 0,4 3-709,0-8 0,0 2-655,0-5 0,4 0-227,4-4 1,1 0-3315,2 1 4657,-1-1 0,6-4 0,0-2 0</inkml:trace>
  <inkml:trace contextRef="#ctx0" brushRef="#br1">10009 13630 8083,'-5'-11'-1549,"4"5"1287,-4-3 501,5 3 126,0-5 1,0 1-152,0-1 0,0 0-49,0 1 1,0-1 272,0 1 1,4-1-85,-1 0 1,2 1 225,-1-1 1,-2 0 547,5 1-431,-4-1 0,2 0 353,-1 1 148,-3-1-342,4 1-386,0-1-218,-4 5 1,4 6 11,-5 7 1,1 7 121,2 4 0,-2 7-170,3 3 1,-3 8-159,-1 3 1,0 6 24,0 1 0,0 5-474,0-2 0,0 3 266,0 1 1,0-1 82,0-2 1,0-6-135,0-5 0,-1-8 72,-3 0 0,3-7-191,-2-3 0,2-4-304,1-6-259,0-6 619,0 0 0,0-6 309,0-3 1,0-3-204,0-7 1,0-2-10,0-6 0,1 0-92,2-3 0,0-2 51,4-5 1,0 1 44,3 3 1,1-3 62,0 3 0,1 1 160,2-2 1,-2 6-65,2-2 0,-2 7 76,-2 4 1,1 2 395,-1 1 0,1 5-219,0 3 1,-4 3 355,0 3 1,-4 5-217,5 6 0,-3-1 74,3 4 1,0-2-177,-5 2 0,4 1-112,-3 3 0,3 1-30,-3-1 1,0 1 14,0 3 0,-3-2-42,3 2 0,-3-3-219,-1-1 1,0-1-103,0-2 1,0 1 130,0-5 0,-4 0-425,1-3 0,-2-2-15,1-1 278,3-4 22,-3-4 36,4 0 0,4-4 0,2-2 1</inkml:trace>
  <inkml:trace contextRef="#ctx0" brushRef="#br1">10541 13949 8142,'-5'-16'1834,"4"0"-1055,-9 6 0,8-1 1248,-5 0-475,5 5 612,-3 2-1817,5 4 1,0 4-108,0 3 1,0 4-461,0 3 0,0-1 238,0 5 0,0 0-633,0 3 0,-1-3 183,-3 0 0,3-1-215,-3 5 1,3-6-564,1-2-173,-4-2 1769,2-1-394,-2-5 1,5-6 734,2-7 0,2-6-418,2-2 0,3 0 597,-3 1 1,1 2-322,-1-2 0,3 6-159,-3 0 1,2 6-499,2-1 1,-4 1-516,0 2 0,0 0-1630,4 0 0,-1 4 253,1-1 1964,-5 6 0,3-3 0,-3 4 0</inkml:trace>
  <inkml:trace contextRef="#ctx0" brushRef="#br1">10690 13843 8142,'1'-17'0,"2"3"0,0-1 1394,4 0 1,1 5-622,6 3 1,-1 4-242,5 0 1,0 8 118,3 5 0,4 3 131,0 8 1,-4-2 68,-3 6 0,-2 2 387,2 2 1,-3 0-582,-4 0 1,-5 1-232,-3-1 1,-1-2-699,-2 1 1,-3-4 240,-4 1 1,-1-4-256,-10-3 0,4-4-365,-4-7 1,5 1-1001,-1-4 0,2-2 869,2-5 782,-1-3 0,5-10 0,1 0 0</inkml:trace>
  <inkml:trace contextRef="#ctx0" brushRef="#br1">11445 13960 8311,'6'0'2599,"-1"0"-1689,-5 0-402,0-5 1,0 3 35,0-5 0,3 2-119,1-6 0,3 2-30,-4-9 0,6-6-99,-2-8 1,6-5-154,1-9 1,5-11-336,-11 25 1,1 0 0,3-3 0,0-1 183,0 1 1,1-1 0,1 0 0,0 0 112,-1 0 0,-1 1 1,0 4-1,1 1 111,8-20 1,-4 13 819,-3 16-649,-2 9 1,-2 9 53,1 6 0,-2 5-69,-1 10 0,1 2 77,-2 12 1,1 2-154,-1 9 0,3 1-57,-3 2 0,-1 6 77,1 5 1,-6-26 0,0 1-282,1-1 0,0-1 0,-1 2 0,-1 1-563,0 27 0,0-2 360,0-1 0,-1-5-519,-3-6 1,-2-5 322,-4-9 0,-1-8-835,1-3 1,-1-8 60,0-2 0,1-5-155,-1-6 0,0-5 502,1-2 0,-6-7-87,-1-4 0,0-2-136,-1-1 0,-1-5 533,-5-3 1,1-5 480,-2-2 0,4 6 0,3 5 0,-2 2 311,3 2 0,0 5-145,-1 1 0,9 5 328,-2 3 146,8 2 1,3 5 1177,7 0 1,7 0-401,4 0 0,6 0-718,5 0 0,2 0-58,0 0 1,1 0-172,0 0 0,1-4-429,3 1 0,-4-5-124,0 0 1,-2-1-229,-5-2 0,0 1-545,-4-1 0,-1-3-2832,-2 0 3687,-7 0 0,-7-2 0,-4 0 0</inkml:trace>
  <inkml:trace contextRef="#ctx0" brushRef="#br1">12072 13013 8065,'-10'-16'1856,"4"5"-638,1 0 973,5 6-1470,5 5 0,-3 0 316,5 0 0,0 9 493,4 1 0,-1 11-449,-3 1 0,2 6-489,-2 0 1,-1 3-499,1 1 1,-4 6-49,0 5 1,-2 1-424,-1 10 0,0 0 260,0 6 0,0-2-274,0-5 0,0-3 177,0 0 1,0-11-156,0-4 1,0-4 138,0-10 0,0 3 75,0-6 0,4-3-1060,-1-1 621,6-2 1,-5-5-145,3 0 0,3-4 16,-3 0 1,2-2 721,2-1 0,4 0 0,2 0 0</inkml:trace>
  <inkml:trace contextRef="#ctx0" brushRef="#br1">12285 13438 8190,'0'-10'0,"0"-4"383,0-1 1,0 1 274,0 4 0,1-1 277,3 0 1,2 1-200,4-1 1,6 0 118,2 1 1,2 3-63,1 0 0,0 4-323,0 0 1,4 1-177,0 2 1,-4 5-19,-3 2 0,-5 7-281,1 4 0,-7 7-29,-3 3 0,-3 3-14,-1 1 1,-5 4 116,-2-1 0,-2 4-137,-2-4 1,-3 6 294,0-2 0,-4-3-166,4 0 0,0-8 233,3-3 1,5-7 325,3-4-294,1-2 1,8-6-261,5-3 1,4-3-183,7-3 0,4-3-261,2-5 0,-2 0-658,-1 1 1,1 0-1008,-1 3 1,-4-1 986,-3 4 0,-9-3-889,2 4 1944,-8-1 0,-3 0 0,-6-2 0</inkml:trace>
  <inkml:trace contextRef="#ctx0" brushRef="#br1">12158 13694 8028,'-6'-11'0,"1"1"757,5-1 0,0 4 1029,0 0 0,9 0-739,6-4 0,5 1 266,4 3 1,6-2-619,9 2 0,1-3-267,10 0 1,-4-2-595,4-2 0,-2 2-421,2-2 0,-4 2-707,-7 1 1,-6 4 171,-5 0 1,-8 0-2726,2-4 3847,-13 1 0,0-6 0,-9 0 0</inkml:trace>
  <inkml:trace contextRef="#ctx0" brushRef="#br1">12721 12928 8070,'0'-17'0,"1"2"0,3 4 0,-2 2 1832,5 2 1,1 2-846,2 5 1,1 1 684,-1 3 1,1 4-663,0 10 0,-1 2-268,1 12 0,0-2-445,-1 9 0,-3 2-302,0 5 0,-3 3-536,3 8 1,-5 2 562,0-27 1,0 0-1,-1 0 1,-1 0-420,0 0 1,0 0-1,-1 0 1,-1 0-101,0 0 1,0-1 0,-5 23-752,3-8 1,-3-10 644,4-11 0,-2-5-324,2-9 987,1-5 0,-6-3-38,5-6 0,-1-7 183,4-4 1,1-6 159,3-1 1,3-2 135,7-5 1,3 0-171,4-4 1,0 4-70,0 4 0,1 6-87,-1 4 1,0 2 129,0 1 1,-3 5 228,0 3 0,-4 8-184,4 5 1,-5 7 981,1 8 0,-6-2-615,-1 6 0,-4-2 100,0 1 0,-2 2-703,-1-5 1,0-2-600,0-5 1,-3 1-1694,-1-5-2304,-4 0 4482,2-3 0,-9-1 0,-2 1 0</inkml:trace>
  <inkml:trace contextRef="#ctx0" brushRef="#br1">11668 14471 8014,'-7'-11'-713,"0"0"1,5 4 427,-2 0 0,2 0 895,-2-4 1,3 4-76,-2 0 1,1 4-74,2-5 0,0 5-50,0-4-6,0 4 328,0-6-453,0 8 0,2-7 122,1 4 1,-2-1 238,3 2-107,-3 2 0,-1-5-30,0 2 0,1 3-17,3-3 1,-3 4-133,2 4 0,2 2 68,-1 4 1,3 6-155,-4 2 1,4 6-36,-3 5 1,4 3-377,-1 3 1,2-1 217,-2 5 0,1 0-860,-4 4 1,3-2 187,-4-2 1,1 2-121,-4-6 1,-1-2 369,-3-8 1,-3-1-11,-7-10 1,1-1 226,-5-6 0,0-2 260,-3-5 0,1-5-21,2-2 1,-5-6-63,1-1 0,2-2 612,2 2 0,5 3-129,-1 1 0,4-1 656,3 4-926,-3 2 0,12 2-281,-2 6 1,12 4-74,2 8 0,9-4 124,2 4 1,5-4-732,2 0 0,1 0 331,6-1 0,-3-4-412,3-2 0,-5-3 162,2-1 1,-4-1 32,-4-3 1,-2-3 361,-5-7 1,-4 1 282,-3-5 1,-6-1 30,-1-5 0,-4 0-131,0-4 0,-2 4 704,-1-1 0,0 3 30,0 0 1125,-4 1-1407,2 4 1,-1 7-385,6 6 0,0 4-138,4 4 0,1 2-420,6 4 1,-2 6-91,2 1 1,2 0 307,-2 1 0,0-5-589,-3 1 1,-2-2 294,-2-2 1,-1-4 390,-2-2 547,-3-3 116,-6-6 1,-2-5-78,-7-8 0,1-2 516,-1-1 0,2-5-303,-2-3 0,2 2-189,1-1 0,1 0 345,-1 0 0,4 2-259,0 5 0,4 1-245,0 2 1,6 7-52,5 8 0,2 2-131,4 1 1,3 9 175,4 5 1,2 5 14,1 2 1,0 5-184,4 3 1,-4 0 60,1 0 0,-6 0-976,-1-4 1,-5 4 428,1-5 1,-7 0-666,-4-6 0,-3-3 244,-3-4 0,-3-2 45,-5-2 0,-1-3 311,-2-8 1,2-2 32,-2-4 0,6-6 25,1-1 0,5-5-2,-2-2 0,6 1 83,2-2 0,5 0 114,2 4 1,1-1 507,6 7 1,-4 2 173,3 6 0,0 3 551,1 4 1,1 1-397,-5 2 1,1 8 378,-1 7 0,-2 2 125,2 1 1,-5 0-511,-2 1 0,-5-1-408,2 0 1,-3-1 47,-1-2 1,-1 1-510,-3-5 0,2 0-181,-5-3-423,0-5 624,-4-1 1,5-8-224,2-4 1,3-1 88,1-10 1,6 0-54,5-3 1,1 0 303,5 0 1,1-3-82,3 3 0,1-2 495,-1 9 1,0 1-101,0 6 0,0 2 75,-4 5 0,-1 3 6,-6 4 0,-4 0 223,-2 7 1,-3 1-486,-1-1 0,0 1 194,0-5-1046,0 1 650,0 0 0,0-7-415,0-4 0,1-4 166,3-7 1,2-4-26,4-3 0,2-2 126,2-2 0,-1 1 123,5 0 0,0 0-5,3-1 1,-1 7-1,-2 4 0,1 5 835,-5 6 0,-1 2-351,-6 1 1,-2 3-147,-5 5 0,0 3-140,0 0 0,0 4-209,0-4 1,-2 0 101,-1-3 0,1-4-725,-6 0 544,6-5 0,-4-2 131,3-7 1,1-6 376,-1-1 1,2-6-155,1-1 1,1-1 99,2-2 1,3-4 206,5 0 1,0 2 361,-1 1 1,4 7-141,1 4 0,4 6 247,-2 1 0,5 6-272,2 1 1,-1 6 23,2 8 0,-3 2-34,-1 6 0,1-1-217,-1 0 1,-6 1-323,-4-1 0,-2 0-406,-5 0 0,-2 1-577,-5-1 1,-8-3 999,-7-1 0,-6-4 0,-4 3 0</inkml:trace>
  <inkml:trace contextRef="#ctx0" brushRef="#br1">13125 14651 7989,'-7'-1'1089,"0"-2"1,5 0-430,-2-4 0,8 0-273,3-4 1,4 1-144,3-1 1,-1-4-155,5-3 1,-2-2-204,2-1 1,1-2 37,-5-2 1,0 4 170,-3 0 0,-2 0-5,-2 3 0,-2 2 246,-5 2 0,-1 7 260,-3 4 0,2 3-240,-5 3 0,1 4 45,-1 7 0,-1 4-416,4 7 0,0-1 103,4 4 1,6-1-130,5 2 0,1-3 108,6-5 0,4-1-938,6-2 0,3-4-5,1-7 0,3-2-316,1-5 1,-1-10 535,-3-4 1,-6-5 94,-4-2 1,-7-4 495,-8 0 1,-3-3-54,-8 3 1,-2 0 50,-5 4 1,1 4-167,-1 3 232,1 7 0,-1-2 0,0 3 0</inkml:trace>
  <inkml:trace contextRef="#ctx0" brushRef="#br1">11190 12279 8240,'4'-17'0,"-1"-2"0,4 5 1079,0 0-652,4-2 0,-2 5 236,-2-4 1258,3 4-1196,-9 5 1,5-3 579,-3 6-655,-2-1 0,4 7 800,-5 4-923,0 0 0,-1 14 81,-3 0 0,-2 5 31,-4 6 1,-1 5-117,1 2 1,-2 6-207,-2 1 0,1 5-775,-5-1 1,4 5 396,-4 2 1,9-25-1,0 1 7,-1-1 0,-1 0 0,1-1 0,0-1-284,-8 27 0,-1-9-759,5-5 1,-3-4 140,7-11 1,-3 0-481,6-14 0,1-5-573,-1-5 0,3 0 2009,-3 0 0,0 0 0,-4-4 0</inkml:trace>
  <inkml:trace contextRef="#ctx0" brushRef="#br1">10796 12491 8139,'0'-10'993,"0"-1"1,0 1-464,0-1 0,1 0 375,3 1 1,2 4-153,4 2 0,1 3 316,0 1 1,-1 1-691,1 3 1,0 3-140,-1 7 1,1 3-382,-1 4 1,1 4 198,0-1 0,-4 5-1377,0-4 0,0 4 437,4 0 882,-1-3 0,1 9 0,0-2 0</inkml:trace>
  <inkml:trace contextRef="#ctx0" brushRef="#br1">11509 12619 8251,'6'-11'0,"4"1"0,1-1 0,4 2 0,7 2 0,-1-3 0,0 3 0,4 2 0,0 2 0,4 2 0,0 1 0,-2 0 0,1 0 0,-8 1 0,2 2 0,-8 3 1792,0 5 1,-7 4-2369,-3 3 1,-6 2-33,-5 1 1,-2 2-216,-12 2 0,2 2 357,-6 5 0,2-5 704,2-2 1,0-3 374,0 0 0,4-6 1879,3-2-1983,7-2-201,2-1 0,13-5 3043,3-3 1,10-3-1765,0-3 0,8-3-890,-1-5 0,3 0-1288,1 1 1,-1 0 590,-3 3 0,-2-2 0,-5 3 0</inkml:trace>
  <inkml:trace contextRef="#ctx0" brushRef="#br1">7265 13587 8419,'-7'-7'143,"0"0"0,4 4 197,0-4 1,1 3 118,2-3 1,0 0-116,0-4 0,2 1 17,1-1 0,4-1 216,7-2 0,2-1-57,2-3 1,3-2 197,0 2 1,0 1-204,4 0 0,-2 7-323,-2 0 1,-3 6 8,-1 0 0,0 9-166,1 6 0,-3 9 102,-4 8 0,-5 4-179,-3 4 1,-2 3-359,-1 7 0,-1-6 264,-2 3 1,-3-4-170,-5 0 1,0-3 106,1-4 1,-1-6-215,0-5 0,1-4 62,-1-6 1,4-5 148,0-3 0,5-3 44,-2-3 1,3-5-9,1-6 0,0-3 89,0-8 0,5-2-32,2-5 0,2 0-34,2 0 1,3-1 21,0-3 1,4 2 135,-4-5 0,4 5-68,-4-2 1,5 3 149,-1 1 1,-3 6 6,-1 5 0,-7 4 626,-3 7 154,-3-1-559,-1 5 1,-1 1 293,-3 5 0,2 2-183,-5 1 0,3-1-121,-3 6 0,4-5-105,-4 4 1,3-3-170,-3 3 1,5-4 324,-2 4-359,-2 1 1,5 2 63,-3 1 11,3 0 1,1-1 49,0 1 1,0-1-18,0 1 0,1 1 162,3 2 0,1-2-38,2 2 1,6 1 111,-3 0 1,3 0-233,-2-1 1,1-2-82,2 2 0,-2 2-27,2-2 0,-2 0 98,-2-3 1,-2-2-726,-1-2 0,-4 1 318,4-4 1,-3 0-873,3-4 0,-4 0 49,5 0 1120,3 4 0,1-3 0,4 4 0</inkml:trace>
  <inkml:trace contextRef="#ctx0" brushRef="#br1">8456 13066 8514,'5'-17'-464,"-4"2"1,7 4 804,-4 1 1,4-2 2,-1-2 1,3 2 109,0-2 0,1 2 81,-1 1 1,1 0 72,0-4 0,3 4-88,0-4 1,0 5 178,-3 3 1,3-3-10,0 3 0,0 2-202,-3 2 0,0 2-275,-1 1 0,0 4 65,-3 3 0,-2 4-44,-5 3 1,-2 6-65,-1 5 1,-7 5-249,-4-2 0,-6 3-29,-1 1 1,-2 0-371,-5 0 0,-4 3 126,-3 1 0,-5-1-578,1-3 1,-3 3 514,0 1 0,-4-2 43,-1-6 0,6-1 468,6-6 0,3-5-1,3-1 1,6-4 215,9 0 0,1-4-166,9 0 1,2-1 81,5 1 0,4 3-225,7-3 1,3 2 15,4 2 1,2-1 195,2 1 1,-2 3-173,6 0 1,-5 5-131,5-1 0,-6 2 210,2 2 0,-2 2 209,-2 1 1,-1 4-74,-2-5 1,-4 1 216,-7-4 1,1 0 646,-4-4-650,-1 3 0,-3-8 654,0 2-214,0-2-1234,0-6 1,2-1-470,1-5 1,3 0-1023,5 0 0,-1-1 921,1-3 891,0 3 0,-1-13 0,1 2 0</inkml:trace>
  <inkml:trace contextRef="#ctx0" brushRef="#br1">8786 13311 8588,'0'-23'516,"0"-6"0,3 16 1218,1-5-566,-1 5-476,-3 2-32,0 5 1,0 4 533,0 9 0,-1 3-692,-2 11 1,-3-1-220,-5 8 0,0 1-143,1 3 0,-1 4-231,1 3 0,2 3-62,1 0 1,5-3 129,-2 0 0,3 0-1063,1 4 0,1-5 524,3-3 1,5-10 41,6-4 0,4-11 215,-2-3 0,0-6 463,1-5 1,-5-6-109,1-8 0,1-3 322,-1-4 0,-3 1-40,-4-4 0,-5 3-102,2-3 1,-4 4 318,-4-1 1,-3 4-145,-7 3 1,1 3-528,-5 4 0,4 5-614,-4 3 0,2 2-804,-2 1 1,3 1 711,4 2 828,1 8 0,-1 6 0,0 4 0</inkml:trace>
  <inkml:trace contextRef="#ctx0" brushRef="#br1">9094 13343 8454,'-15'-11'0,"-1"-3"992,-1 0 1,1 4 126,6 7 0,3 1 923,0 2 0,4 5-1174,0 2 0,3 6-161,3 1 1,4 5-682,7-1 0,3 6 104,4 1 1,4-1-323,0-2 1,0-1 231,-4 0 0,0 1-344,1-1 1,-2 0 346,-3 0 0,-6 1 191,-7-1 1,-3-3-251,-1-1 1,-6-2-13,-5 2 0,-4-4-671,-6 2 0,-4-7 362,0-1 0,1-1-4009,7 1 4346,1-2 0,1-5 0,-2 0 0</inkml:trace>
  <inkml:trace contextRef="#ctx0" brushRef="#br1">9041 13375 8417,'-17'-16'0,"7"4"1974,6-2 364,3 2 1,11 2-48,4-1 0,6 0-1183,5 1 1,3-1-605,7 1 1,-1 2-237,1 1 1,2 1-1459,-2-1 1,1 3 243,-5 4 1,-5 0-1163,-4 0 2108,-6 0 0,0 9 0,0 3 0</inkml:trace>
  <inkml:trace contextRef="#ctx0" brushRef="#br1">13710 12832 12484,'-10'-21'-1937,"3"1"1498,0 2 0,4 2 1760,0 6-875,2-1 0,5 5 517,3 3 1,3 2-282,0 1 1,1 5 55,0 6 1,3 1-383,0 6 0,5 3 271,-1 4 1,5 8-143,2-1 1,4 12-303,-5 2 0,6 6-82,-16-24 0,0 0 0,0 4 0,-1 0 34,2 3 1,-1 1 0,-2 3 0,-1 0-140,2 2 0,-1 0 1,-2-2-1,-2 1-156,0-1 0,-2 0 0,-2-2 0,-1 0 201,-1-1 1,0-1 0,-2 1 0,0-2 68,-1-3 0,-2-2 0,-4 27-12,-7-13 0,1-2 40,-5-2 0,-3 1-9,-4-4 0,0-2-87,4-6 0,0-2 146,0-4 1,0-6-1066,4-2 1,1-3-1298,6-4-2879,-1 3 5277,5-9 0,6-1 0,6-6 0</inkml:trace>
  <inkml:trace contextRef="#ctx0" brushRef="#br1">14806 13630 8341,'-5'-21'1605,"4"-1"1,-2 7-638,6 4 1,3 5 1084,5 6 0,3-3-1012,0-1 1,5 1 6,-1 3 1,6 0-938,5 0 1,2 0 39,0 0 1,5 0-940,-1 0 1,1 3 576,-4 1 0,-4 1-1516,0-2 1,-5 3-13,-2 5 0,-5 4 1739,-9 3 0,-3 7 0,-4 2 0</inkml:trace>
  <inkml:trace contextRef="#ctx0" brushRef="#br1">14817 13992 8341,'-32'0'0,"9"0"3610,6 0-1094,8 0-966,5 0 0,14 0 633,8 0 0,8-5 636,9-2 1,4-4-2271,7-3 1,-1 2-771,5-2 0,-4 6-599,4 1 0,-1 3-5526,5-3 6346,-6 5 0,-1 6 0,-4 8 0</inkml:trace>
  <inkml:trace contextRef="#ctx0" brushRef="#br1">16774 13566 8126,'-16'-11'0,"1"1"199,-3-1 1,-1 1 20,5-1 0,-1 0 237,1 1 0,1 3-57,-5-1 1,4 3 597,-4-3 0,5 0-100,-1 5 1,2-4 1239,1 3-1022,6 0-489,0 4 1,7 0-94,5 0 0,6 0-197,12 0 1,8 0 155,10 0 1,10-1-276,-22 0 1,2-1 0,4-2 0,3-2-553,1 0 0,3-2 0,6-2 0,2 0 419,3 0 0,0-1 0,-12 2 0,0 1 0,1-1-368,4-2 0,1 1 0,0-1 0,3-1 0,1 0 0,0 0 337,1 1 0,1-1 0,-1 0 0,1-1 0,0 0 0,-1 0-325,-2 1 0,-2 0 0,1 0 0,-1 0 0,0 0 1,0 1 237,-2 0 1,-1 0 0,0 1-1,0-1 1,1 1 0,-1-1 21,-4 0 1,-1 1 0,0-1 0,-2 2 0,0-1 0,-2 1-137,13-6 1,-2 1-1,-3 2 1,-1 1 193,-2-2-1,-1 1 1,-5 1 0,-1 1 351,-5 1 0,-2 0 0,17-5-445,-17 7 1,-9 1 1015,-13 2-1458,-2 3 0,-8-3 493,-4 8 1,-6 2-1667,-12 4 1,-5 9 775,-6 3 0,-4 3 886,1-1 0,2 4 0,1 3 0</inkml:trace>
  <inkml:trace contextRef="#ctx0" brushRef="#br1">17827 13939 8277,'0'-32'1737,"5"4"1,11-2-779,12 1 0,9 3 264,9 1 1,3 3-693,4 1 1,4 3 640,-1 0 1,-4 10-676,-6 1 0,-7 5-102,-3 2 1,-3 7-249,-1 7 1,-10 4-63,-4 10 0,-10 0-40,-4 4 1,-5 6 89,-6 5 1,-10 4-459,-11 6 0,10-26 0,0 0 280,-1 2 1,-1-1-1,-3 0 1,-1 0-25,-2 2 1,-1 0 0,0-4 0,1-1 80,-3 0 1,1 0 0,1-3 0,-1 0 201,2 0 1,-1-1 0,-21 13 821,2-2 0,16-13-450,9-5 1,13-7-157,8-7 1,11-5-103,14-6 1,10-6-274,14-7 1,-22 12 0,2 0-280,4-2 0,1-1 0,1 3 1,1 0-246,3-3 0,0 1 1,-2 2-1,0 1-54,1-2 0,-1 1 0,0 0 0,0 1-62,-1 0 0,-1 1 1,-2 1-1,0 0-1253,2 0 1,-2 1-1,20-5 712,0-2 1,-9 7 1123,-9 1 0,0 1 0,-11-3 0,0-2 0,-1-2 0</inkml:trace>
  <inkml:trace contextRef="#ctx0" brushRef="#br1">18869 14034 8221,'-16'0'4465,"0"-4"-1847,10 2-1208,2-2 448,18 13 1,0-2-874,14 7 0,0 2-532,0-2 0,6 0-283,-2-3 0,4 3-189,-1 0 1,6-1-430,5-6 1,2-2 234,-2-5 1,-4-1 226,1-3 0,-8-8 9,-10-9 0,-9-1 749,-13-7 0,-12 1-323,-9-4 1,-12-3-7,-9-1 1,-7 4-385,-3 4 0,0 5 236,0 2 1,0 1-2166,-1 6 1,4 4 1069,7 7 1,4 3-5271,7 3 6070,2 3 0,1 7 0,2 0 0,7 0 0,5 1 0</inkml:trace>
  <inkml:trace contextRef="#ctx0" brushRef="#br1">17486 12013 8270,'-16'-22'216,"-2"1"79,8 0 0,-2 3-46,8 0 1,-1 5 213,2-1 1,2 1 631,-3-1 1,-1 5-433,2-6 0,-1 9 1720,4-4-1728,0 1 1,2-1 434,1-1 1,-1 5-395,6 3 0,-1 2-98,3 1 1,1 4-169,0 3 1,-2 11 62,-2 3 0,3 13-383,-3 1 1,1 10 34,-1 5 0,1 3-1072,-4 4 0,-2-26 0,1 1 789,-1 3 0,-1 1 0,0 4 0,-1 2-1437,2 3 0,0 2 0,0 1 0,1 2 1575,-1 6 0,-1 2 0,0-1 0,-2 0 0,-1 3 0,1 1 0</inkml:trace>
  <inkml:trace contextRef="#ctx0" brushRef="#br1">20007 12917 8320,'-27'-27'800,"7"-3"19,9 5 1,7 1-720,7 2 3011,3 1-2011,9 0 1,2 0 562,4-1-1193,5 1 1,5 1 8,4 2 0,6 3-24,-2 4 0,6 2-452,1 2 1,-1 3-318,-6 8 1,0 3-503,-8 7 0,1-1 547,-10 5 0,-8 3-346,-11 4 0,-6 1 276,-4-1 0,-12 1 136,-6 2 0,-5 1 321,-1-4 1,-5 0 828,1-4 0,-1 1-250,4-1 1,5-4 542,2-3 0,8-2-590,2-2 1,9-4-229,6-2 0,15-3-386,9-1 0,15 0 94,8 0 1,3-5-1226,4-2 1,-1 1-574,0-1 1,0 3-3029,0-3 4696,-4 5 0,2-6 0,-8 4 0,-5 2 0,-6 1 0</inkml:trace>
  <inkml:trace contextRef="#ctx0" brushRef="#br1">21667 12406 8223,'-11'-36'0,"4"4"803,0 0 1,2 9 1128,-6 9 0,-2 6-989,-8 1 1,-5 7-2,-2 3 0,-3 9-304,-1 13 1,-5 8-87,-2 10 1,4 0-340,3 7 0,5-4-17,6 4-1,4-1-240,3 5 0,8-6-40,6-2 1,11-7-262,10-3 0,3-11-60,7-4 1,3-12 207,5-2 0,5-10 33,-1-8 1,3-5 12,0-9 1,-7-2 332,0-5 1,-6-1 84,-4-3 1,-6 0 102,-9-3 0,-1-3-475,-9 3 0,0-1-494,-4 1 0,-5 0-920,-2 7 0,-7 8 729,-4 14 0,1 4-121,0 6 1,0 6-150,-1 4 1061,3 6 0,4 0 0,1 0 0</inkml:trace>
  <inkml:trace contextRef="#ctx0" brushRef="#br1">22167 12715 8060,'0'-15'3450,"4"3"1,3-4-2569,8 6 0,0 3-253,3 0 0,1 3 625,-5-3-810,0 5 1,-5 2-2134,-2 7 1,-2 2 477,-5 2 1211,0-1 0,0 6 0,0 0 0</inkml:trace>
  <inkml:trace contextRef="#ctx0" brushRef="#br1">22752 12406 8203,'0'-15'0,"0"0"0,0-3 1998,0 7-1250,0 2 0,-2 8-10,-1-3 0,0 3 87,-4 1 0,0 9 202,-3 5-613,-1 5 1,0 6-47,1 0 1,-1 5 45,0-2 1,4-1-422,0 2 1,4-1 83,-4 4 0,4-5-566,0-2 1,7-4 398,7-3 0,1-4-222,6-7 1,1-3 230,5-8 1,-1-3 57,2-7 0,-6-6 137,-2-5 1,-7-3 471,0 3 0,-6-4-201,-1 5 1,-3-5 228,-3 4 0,-4 1-947,-7 2 1,1 6 308,-5 2 1,4-1-2151,-4 5 0,5 0-975,-1 7 3149,7 2 0,2-9 0,5 4 0</inkml:trace>
  <inkml:trace contextRef="#ctx0" brushRef="#br1">23315 12172 8303,'-27'0'0,"2"0"0,6 0 2833,2 0 1,2 9-1415,-2 1 0,4 7-598,-1-3 1,6 5 180,5-1 0,4 5-895,6 2 1,5-4-45,9-3 0,2 1-126,2 6 1,-3-3 35,3 3 1,-7-2-196,-4-2 0,-4 1 206,-3 3 1,-2-2-90,-5 1 0,-5-1-693,-2-2 0,-7 4 359,-4 0 1,-2-2-449,-1-5 1,0 1-300,0-5 1,0-1 1185,4-6 0,1 3 0,6-4 0</inkml:trace>
  <inkml:trace contextRef="#ctx0" brushRef="#br1">23220 12268 8180,'11'-17'2511,"4"3"0,7 6-1234,10 1 0,7 5 834,11-2 0,5 3-1565,-22 1 1,1 0 0,2 0-1,-1 0-96,4 0 0,0 0 0,-3 0 0,0 0-717,2-1 0,-1 2 1,-5 1-1,0 2 267,0 0 0,0 2 0,-2 1 0,1 2 0,1 1 0,0 1 0</inkml:trace>
  <inkml:trace contextRef="#ctx0" brushRef="#br1">8318 11204 8254,'-17'-17'0,"2"-1"0,4 3-127,1-4 109,-1 8 0,1-5 290,3 6 389,-2-6-343,3 4 1,-1-3 699,0 4-622,4 1 1,-1-1 58,4 0 1,0-3 52,0 0 1,1-4-19,2 4 1,-1-4-145,1 4 1,2-3-12,-2 2 1,2 1 71,-1 4 63,-3 4-363,4 1 0,-5 6-218,0 3 0,0 7 246,0 11 0,0 4-160,0 6 0,0 4 133,0 3 1,-2 3-13,-1 0 0,1 4-23,-6 0 0,5 2-179,-4-2 1,3-1 153,-3 4 1,5 0 40,-2 1 1,3-7-5,1-4 0,0-6-313,0-1 1,0-2 92,0-9 0,1 0-293,3-10 264,2 2 0,4-8-674,1 2 1,0-2-10,-1-5 0,4-5-90,1-2 0,2-4 178,-2-3 759,3 2 0,-1-13 0,4 3 0</inkml:trace>
  <inkml:trace contextRef="#ctx0" brushRef="#br1">8562 10970 8163,'0'-21'0,"0"-1"300,0 1 1,0 5 111,0 1 1,2 4 898,1 0-95,-2 0 340,4 5-694,-5 2-620,0 13 1,-1 2-111,-3 6 0,-2 7 126,-4-3 0,-1 9-310,0 2 0,1 0-1,-1 3 0,2 0-26,2 0 0,2-3 103,5 0 0,1-1-43,3-7 0,4 0-133,10-6 0,5-4 85,13-7 1,2-3 220,4-8 1,7-3-433,4-7 1,0-4 543,-25 6 0,1-1 1,25-9 62,-1-3 1,-4 2-117,-3 2 0,-7 1-201,-4 2 1,-6 4-235,-5 7 1,-1-1-277,-2 4 0,-4 1-581,-3 3 1,-2 0-554,-2 0 0,2 0 788,2 0 0,-5 0-266,1 0 1110,-6 0 0,5 0 0,-3 0 0</inkml:trace>
  <inkml:trace contextRef="#ctx0" brushRef="#br1">9179 10874 8163,'-21'-21'257,"4"1"83,3 2 1,6-1 415,1 5 1,5 0 283,-2 3-504,3 0 1,1 4 1283,0 0-738,0 5-749,0-3 1,1 13-76,3 3 0,-3 7 126,2 0 0,2 3-127,-1 4 1,3 7-1,-4 7 0,5 2-3,0 2 0,-3-1-105,3 1 1,-3 4 65,3 3 1,1-3 27,-2-1 0,3-2 148,0-2 1,2-3-89,2 0 0,-2-10 28,2-4 1,-2-8-123,-1-6 1,-2 0-160,-2-1 1,3-3-262,-3 0 1,-1-4-625,1 0 0,-1 3-1464,1 1 0,1-1 1203,-4 1 0,3 0 1096,-4 4 0,5 0 0,-2-1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8000"/>
    </inkml:brush>
  </inkml:definitions>
  <inkml:trace contextRef="#ctx0" brushRef="#br0">5271 9589 8326,'15'-15'-16,"-1"1"1200,1-1 0,-1 9-486,1 6 1,-1 8 1080,0 11 1,1 12-749,-1 12 1,-1 4-378,-3 11 1,1-2-705,-6 12 1,-4-58 22</inkml:trace>
  <inkml:trace contextRef="#ctx0" brushRef="#br0">5849 10035 13604,'1'3'0,"6"26"0,1 0 0</inkml:trace>
  <inkml:trace contextRef="#ctx0" brushRef="#br0">15075 6822 8283,'-15'7'1032,"3"-4"-602,2 7 1,-1-6 633,6 6-158,0-7 91,5 4-89,0-7-568,0 0 1,2-7-29,2-2 0,0-11-58,5-4 1,1-5 58,4-5 1,-4-3-59,0-6 0,4-9-237,5-6 1,1-8-210,-6-11 0,-4 37 1,0 0 134,-1-4 1,1 1 0,2 0 0,2 1 85,-2 0 0,0 1 1,15-36 106,2 10 0,-2 5-41,-2 14 0,0 13 4,-5 15 1,5 11 149,0 4 1,-3 7-86,2 7 1,0 9-54,5 16 1,-5 4 84,1 11 0,-3 7-259,2 7 1,-3 6-41,-6-1 1,-6 7 106,1 2 0,-8-33 0,-1-1-362,2-1 1,-1-2 0,0 38 57,-2-11 0,-7-6-665,-3 2 0,-7-5 380,-3-5 0,0-5-637,0-9 0,3-5 154,-8-10 0,3 2-917,-2-7 1984,-4-6 0,6-7 0,-7-6 0</inkml:trace>
  <inkml:trace contextRef="#ctx0" brushRef="#br0">15220 6735 8276,'-7'-29'430,"1"5"-91,-4 0 0,4 0 278,6-5 1,8 0-156,6 0 1,2 0 177,8 0 0,5 2 68,5 3 0,6-4-224,-1 4 0,8-2-457,1 2 1,5-2 71,-5 7 1,-4 0-1250,-6 4 1,-4 1 748,5-1 1,-9 6-1316,-1-1 1716,0 7 0,-13-4 0,5 7 0</inkml:trace>
  <inkml:trace contextRef="#ctx0" brushRef="#br0">16031 6431 8262,'0'10'1083,"0"-1"1548,0-5 244,6 9-2129,-4-5 1,4 6-899,-6 1 202,0-1 0,-5 1-639,0-1 0,-1-4 111,1-1 314,-3 1 0,-1-2-185,-1-3-114,7-4 0,-4-9 313,7-6 0,7-7-82,2-8 0,11-2 767,4-2 0,1 2-221,0-3 0,2 4 208,-3 1 0,3 6 113,2 4 1,-6 9 185,-4 5 1,-3 5-283,-1 5 1,-6 6-48,1 14 0,-7 5-527,2 14 1,-3 1 129,-2 3 0,0 0-531,0 10 0,0-8 337,0 8 1,0-3-131,0 3 0,0-5 59,0 0 0,-2-8-82,-3-2 1,4-6 144,-4-8 1,-3 0-12,-2 0 0,2-8-452,-1-6 1,-1-2 233,-5-9 1,1 1-492,-1-5 1,6-8 361,-1-6 1,2-9-963,-2-11 0,2-4 1427,4-10 0,2-4 0,-5-6 0</inkml:trace>
  <inkml:trace contextRef="#ctx0" brushRef="#br0">16740 6460 8049,'0'-14'3559,"0"6"-2234,7 1 1,-1 9-53,4 3 0,1 4-1125,-6 11 0,4 2-54,-4 7 1,2 5-495,-2 0 1,-4 4 344,4-4 0,-3 6-1799,-2-1 1,-2-2 1853,-3 2 0,-3-1 0,-6 6 0</inkml:trace>
  <inkml:trace contextRef="#ctx0" brushRef="#br0">16726 6040 8150,'-15'-29'2855,"2"2"-2213,4 3 1,2 3-1638,7 6 63,0 7 1175,0 2-51,0 6-192,7 6 0,1 2 0,6 7 0</inkml:trace>
  <inkml:trace contextRef="#ctx0" brushRef="#br0">17015 6460 8181,'0'-14'2119,"0"4"-1354,0 0 1711,0 7-1753,0-10 0,0 10-1855,0-7 217,0 7-128,0-3 623,0-1 0,0 4-800,0-7 1082,0 7 0,0-10-389,0 4 1163,0 2 0,0-6-249,0 4 570,7 2 0,-4-1-325,7 3 1,-6 4-99,6-4 1,-5 5-80,5 5 1,-6 3-167,6 6 0,0 2-352,4 4 1,1 4 128,-1 10 1,-4-2-225,0 6 0,-2 1 114,1 4 1,-2 1-113,-7-1 0,0 1 27,0-1 1,-2 1 119,-3-1 1,-3-4-128,-6-1 1,-2-5 125,-4 0 0,-1-8-212,-3-6 1,-2-5 69,7-4 0,-5-4-78,5-6 1,4-6 100,6-4 0,5-11-107,0-8 1,2-6-270,2-8 0,6 1-359,4 3 0,8-3 864,1 4 0,7-4 0,-4-2 0</inkml:trace>
  <inkml:trace contextRef="#ctx0" brushRef="#br0">17117 6199 8265,'0'-64'404,"0"11"1,5-3-80,-1 12 0,6 1 572,-5-1 1,1 7-338,-1 3 0,-3 10 915,3 5-784,-4 9 1,1 4 96,3 6 1,-4 6-32,4 4 1,1 11-251,-1 8 0,0 6-23,-5 9 0,0 1-169,0 3 1,0 5-166,0 10 0,0 3-135,0 6 1,0-4-90,0-1 1,0 1-257,0 5 1,-5-1-478,0 0 0,-4-7-711,4-7 1,-5-2 616,6-8 1,-8-1-694,3-8 1,-4-6 767,-2-8 0,1-11-77,-1-9 1,1-4 372,-1-1 0,2-8 79,4-6 0,-2-13 688,6-12 1,-5-3-238,5-1 0,0-2 566,5-4 1,0 4-476,0-3 0,5 0 1336,0 4 1,6-2-625,-1 7 0,9 3 53,5 3 0,9-3-309,0 2 1,8 6-377,-3 3 0,6 6-81,4-5 0,-3 11-229,3-1 0,-9 9-435,-5 0 0,-5 8 421,-5 2 1,-5 11-294,-9-1 0,-4 9 117,-6 0 0,-1-2-19,-4 2 0,-8 1-8,-6 4 1,-2-5 1181,1 0 1,3-6-34,-8 1 0,8-3 319,-3-2 1,4 1-572,2-1 0,4-1 250,1-3-951,5 3 1,0-7 218,8 4 0,4-4-926,7-6 0,1 0 478,3 0 0,-1-1-696,6-4 0,-5-3 458,6-7 1,-8-1 354,3-3 0,-4 1 1032,-2-6 1,-1 2-528,-3-3 1,1 0 595,-6 5 0,0 1-354,-5 5 0,0 4 2458,0 0-1348,0 7-1006,0 10 0,0 9-619,0 13 1,4 0-739,1 0 1,2 0-254,-2-1 0,-2 1 645,6 0 0,-1-4-3996,2-1 4382,3-7 0,-5 4 0,6-6 0</inkml:trace>
  <inkml:trace contextRef="#ctx0" brushRef="#br0">17986 5490 8154,'-15'-15'1666,"1"1"314,6 6 0,3 1-473,10 7 1,-2 8-775,6 7 0,1 7 1099,5 12 0,-3 3-868,-2 6 0,3 12-924,-3 3 1,-4 5-225,-1 0 0,-3 4-490,-2 11 1,-1-37-1,0 1 302,-1 2 1,-1-1 0,0 2 0,-2-1-448,-9 33 1,-6-1-1431,1-9 0,-2-6 1015,2-12 1,1-9-61,-6-16 1,6-5 601,-1-9 1,3-4 190,1-6 1,6-1 131,-1-4 0,7-8 917,-2-6 1,-1-5 133,1 4 1,1-4-166,9 5 1,5-2 1411,9 2 1,4-2-804,6-3 0,6-2-387,4 6 1,3-4-271,1 5 1,0-7-609,1 2 1,-1 3 170,1 2 0,-2 3-600,-4 1 0,1 1 42,-10-1 157,-3 1 1,-18 4-44,-4 1 0,-10 5 37,-8-1 0,-14 5 968,-10 5 0,-3 10-325,3 9 0,-2-2 708,6 3 0,0-1-431,5 5 0,6 0-85,4 0 1,5 0-268,4 0 1,5-2-324,10-3 0,9-3-452,11-6 0,8-7 386,6-4 1,1-2-586,-1-2 0,3-8 297,-4-7 1,-2-5 381,-3-9 0,-2-5 7,-2 0 1,-6-8 262,-4-1 0,-3-2 40,-2-8 1,-4 4 411,0-4 0,-5 6 98,4-1 0,1 5-274,4 4 1,1 9-815,-1 5 0,6 14 322,-1 1 0,5 2-2174,-5 4 1,1 0 2221,-6 9 0,7 10 0,2 7 0</inkml:trace>
  <inkml:trace contextRef="#ctx0" brushRef="#br0">18768 5359 8286,'0'-29'1737,"0"0"0,0 7-950,0 2 1,6 9 1218,4 2 0,4 7-966,5 2 1,-1 8 247,6 11 0,-4 10-591,4 10 1,-7 11-591,3 8 0,-6 1-429,-4 9 1,-4-1-643,-6 6 0,-8 1-234,-6 3 0,-7-9 755,-8-1 1,-6-7 91,-4-7 1,-3-5-150,-1-9 1,2-5 1140,8-10 1,0-10 397,14-9 0,1-2 1019,9 2 1,6-3-902,12 3 1,11-4 26,18-1 1,4 0-1504,16 0 0,1-6 149,9-4 1,3 2-983,-4-2 0,4 1 407,2-6 745,-14 1 0,5-4 0,-12 0 0,-2 1 0,0-3 0</inkml:trace>
  <inkml:trace contextRef="#ctx0" brushRef="#br1">1839 8401 10657,'-14'-6'-1376,"-1"-4"1,2-3 2306,4-1 0,1-1-349,3 1 0,3-1-93,-3 1 0,4-1-6,1 1 1,0 4 95,0 0 0,0 1 204,0-6-56,0 7 276,0 2-593,6 6 0,-3 1 15,7 4 1,-5 8-91,4 6 0,0 9-137,0 1 0,4 1 66,-3 9 0,-2 1-374,1 8 1,-1-1-293,2 6 1,1 0-420,-6 5 0,5 0-693,-5 0 0,-1 2 712,-4 2 1,0-10-322,0-4 1,0-6 454,0-13 0,0 2-71,0-12 1,-1-6 738,-4-8 0,-3-4 0,-6-1 0</inkml:trace>
  <inkml:trace contextRef="#ctx0" brushRef="#br1">1868 8227 8254,'0'-37'0,"2"2"743,2 6 0,11 1-358,9 4 1,2 10 437,-2 9 1,5 3-286,0 2 0,1 7 354,9 2 0,-5 11-330,4 4 1,-5 5-74,0 5 1,-4 3-263,-4 6 0,-11-4-41,-9-1 0,-4 1-57,-1 4 0,-3 6 71,-6-1 1,-4-4-444,-16-6 0,3-1 234,-8 2 0,0-1-1072,5-9 0,-3 2 513,8-12 1,3 1-989,2-6 1,3-1-977,1-3 269,7-4 2263,2-6 0,6-13 0,0-3 0</inkml:trace>
  <inkml:trace contextRef="#ctx0" brushRef="#br1">2520 8589 10206,'0'-14'2644,"6"6"-2345,4 3 1,-2 5 829,1 5 0,1 3-503,5 6 0,-1 2-201,1 4 1,-3-3-157,-2 8 0,3-1-1041,-3 5 0,-2 0-189,1 0 1,-5 0-601,0 0 0,0 0 1561,0-1 0,-2 1 0,4 0 0</inkml:trace>
  <inkml:trace contextRef="#ctx0" brushRef="#br1">2607 8082 8169,'-13'-29'0,"9"0"0,-8 5 3847,12 0-1556,0 6-1605,6-2 1,-3 11-604,7 5-599,0 2 0,4 8-3370,1 4 3886,-7 3 0,4 8 0,-3 1 0</inkml:trace>
  <inkml:trace contextRef="#ctx0" brushRef="#br1">2896 8227 8246,'-8'8'3596,"-3"0"-2772,6-3 1434,0 3-1443,5 7 1,5-1 967,0 1-1254,6 6 1,2-1-198,6 5 1,5 2-376,-4-3 1,6 3-395,-2 2 0,1 0 367,0 0 1,-5-1-133,-5-4 1,-1 3 244,1-3 0,-9-1-156,-6 1 1,-8-5-36,-11 5 0,-8-1 96,-7 1 0,-5 2-322,5-7 1,1 1-463,4-6 1,6-4-3202,4-1 4037,9-5 0,10 2 0,8-6 0</inkml:trace>
  <inkml:trace contextRef="#ctx0" brushRef="#br1">3229 7952 8318,'-5'-14'389,"1"-1"1,-1 1 319,5-1-334,6 1 0,2-1-83,7 1 0,-6 4-208,1 0 1,-2 5 283,2-4-257,3 6 1,-12-5 378,4 3 158,-3 3 252,-2-4-579,0-1 0,-2 6 633,-3-4-171,4-3 11,-12 6 1,10-4 223,-7 6-303,7 0 0,-4 1-118,7 4 0,0 3 25,0 7 0,0 6-161,0 3 0,2 5-175,3 4 1,3 9-184,6 7 0,1 10 101,-1-1 0,1 5-827,-1 0 1,5 3 518,1 6 1,-1-8-1223,-4-6 1,-3-1 25,-2-9 1,1-1-409,-6-9-1,0-2-581,-5-7-425,0-7 2715,0-1 0,6 0 0,2 2 0</inkml:trace>
  <inkml:trace contextRef="#ctx0" brushRef="#br1">3244 8444 8311,'0'-29'952,"0"1"1,1-1-524,4 0 0,5 4 1014,9 1 1,4 2-543,6-2 1,1-2-337,4 7 1,-3-1-677,2 6 0,3 1 140,-2 3 0,-7 4-1896,-8 6 1,-3 1 1866,-1 4 0,-7 10 0,-2 7 0</inkml:trace>
  <inkml:trace contextRef="#ctx0" brushRef="#br1">3620 8343 8217,'-14'-6'909,"6"-2"-511,-5-7 1,10 7 1168,-7 3-489,7-3 213,-4 7 1,7-4-598,0 10 1,0 3-116,0 6 0,7 2-146,2 4 1,1-3-740,5 7 1,-4-6 269,8 1 0,-3-3-184,-1-1 1,1-1-75,3 1 0,-3-7-542,3-3 1,-2-4 345,-3-1 0,-4-1 40,-1-4 1,-5-5 508,0-9 1,-2-4-174,-2-6 1,0-6 23,0-4 0,0-2-33,0-3 0,0 2-242,0 4 0,0-3-238,0 8 1,5 0 602,0 9 0,6 3 0,-3 7 0</inkml:trace>
  <inkml:trace contextRef="#ctx0" brushRef="#br1">3837 8314 15099,'7'15'1090,"1"-1"-696,6 1 0,1 1-721,-1 3 0,1-1-25,-1 6 0,-1-6-257,-3 1 0,-4-1 167,-6 1 0,0-3 256,0 3 1,-1-9 333,-4-5 1,2-4-226,-7-1 0,2-8 192,-2-6 1,-1-7-34,6-8 0,0-8 212,5-7 0,7-4-252,2-5 1,6-2-460,4 7 1,4-5-643,6 5 0,0 6 522,0 8 1,0 11-360,0 9 0,-7 6 896,-3 8 0,-2 6 0,-3 2 0</inkml:trace>
  <inkml:trace contextRef="#ctx0" brushRef="#br1">4127 7619 8242,'0'-15'0,"7"1"0,1-1 0</inkml:trace>
  <inkml:trace contextRef="#ctx0" brushRef="#br1">4228 7778 8275,'2'-35'-1254,"3"-4"1254,-3 4 799,4-1-413,-6 7 1,0 0 160,0 0 162,0 0 13,0 7-227,-6 1 773,-3 13-190,1 2 105,-4 6-782,10 6 1,-4 10 129,6 13 1,0 8-131,0 11 1,6 4-300,4 6 0,-2 1-2,1 4 1,-4-2-390,5 7 1,-5-7-256,4 2 0,-6-4-607,2-1 1,-3-5 562,-2 0 1,0-14-907,0-5 1449,0-10 1,-5-22-68,0-7 1,-1-15 128,1-8 0,3-10-125,-2-10 1,4-2 699,4-3 0,0-2 34,5 7 0,1 2 370,4 7 1,1 4-434,-1 6 0,-4 6 61,0 4 0,-1 9-323,6 5 1,-7 16-32,-3 9 0,-4 7-234,-1 7 0,0 3 161,0 6 1,-1 2-980,-4 4 1,2-4-101,-7 3 1,5-3-514,-5-1 0,2-1-142,-1 1 0,1-9 772,3-6 1,3-7 122,-3-7 1,5-1 207,5 1 1,-1-7 487,5-3 0,6-8-165,4-2 1,2-7 1123,-2 3 0,-1-4-729,6-2 0,-5 1 1408,5-1 1,-1 1-449,1-1 1,2-4-188,-7 0 0,5-2-525,-4 2 1,-1 1-279,-5-6 1,-1 6-275,-3-1 1,-4-2 141,-6 2 0,0-6-240,0 6 1,-6 5 57,-4 4 1,-7 7 13,-3-2 0,1 3-46,4 2 1,-2 7 114,2 2 1,-1 9-309,11 1 1,1 2 100,4-1 0,6-4-1164,4 3 0,7-3 608,3-1 0,10-1 740,-1 1 0,10-7 0,-2-2 0</inkml:trace>
  <inkml:trace contextRef="#ctx0" brushRef="#br1">4721 7662 8275,'0'-37'1174,"0"3"289,0 10 1,1 0-796,4 10 0,5 2-34,9 12 1,4 7 226,6 3 0,0 10-358,0 9 1,-2 7-8,-3 7 0,2 7-146,-7 3 0,-1 2-567,-8-2 0,-4 3 235,-6-2 1,-2-3-149,-2 2 1,-11-6 51,-9 1 0,-5-11-96,-5-8 0,8-6 443,-3-9 0,10-6-139,0-3 0,9-10 70,5-4 0,7-11-43,8-4 1,14-8-1466,19-2 0,7-1 264,8 1 0,6 5 698,4 0 1,-4 0 0,1 6 0</inkml:trace>
  <inkml:trace contextRef="#ctx0" brushRef="#br1">2331 10241 8305,'-14'-44'472,"-1"1"1,3 4 681,2 0 1,2 9-193,3 1 0,2 3 457,-7 12 0,5-2 676,-4 11-1515,-1 0 1,-4 11-431,-1 4 1,2 9 38,4 5 1,-3 4-439,7 1 0,1 5-91,4-1 1,1 1-384,4-5 0,5-2-218,9-2 0,4-4 383,6-7 1,4 0 396,1 1 0,0-5-79,-5-1 0,0-6 311,0 2 1,-2 3-96,-3 2 0,-9-2 1207,-10 2 0,-5 1-172,-5 8 0,-15-1 218,-8 6 1,-13 0-773,-2 5 0,-1-5-241,-4 1 0,5-8-187,4 3 0,5-11 211,10-4-1256,3-3 0,13-4 532,3-3 1,7-3-2408,8-6 1,1-1 248,13 1 2642,0-1 0,5-6 0,0-1 0</inkml:trace>
  <inkml:trace contextRef="#ctx0" brushRef="#br1">2665 9661 8263,'0'-29'1351,"-7"7"0,5 1 171,-2 6-147,-4 7 1,4 5-478,-5 13 1,4 6-225,-5 13 0,7 8-486,-2 6 0,-1 7 96,1 8 1,0 6-523,5 4 1,2 3-68,3 1 0,-2 5-684,6 1 1,6-3 555,4-7 0,7-7-353,-2-13 0,3-7 300,2-17 1,2-5 282,3-9 0,-4-10 17,4-10 1,-3-9 174,-2-5 0,-5-10 458,0-5 0,-6-3 89,1-1 1,-8-1-43,-1 1 1,-7-4-118,2 4 0,-4-2 252,-1 11 1,-1 0-153,-4 5 1,-3 3 50,-6 7 0,-6 6 315,1 13 0,-5 0-317,4 0 1,-4 8-428,5 7 0,1 6 46,9 8 0,-3 5-868,8-1 1,-1 3 518,5-2 0,6-4-1012,4 4 0,4-4 402,6-1 0,2-1 71,7-4 1,0-3 137,0-7 0,0-6 35,0-3 0,-2-5 492,-3-5 1,2-3-113,-6-6 0,0-7 439,0-3 1,-9-5-244,3-5 1,-2 2 571,2-7 1,-3 5-193,4-4 1,-9 4-3,9-5 1,-4 7 21,4-2 0,-1 4-72,1 1 1,-1 5-338,1 0 0,-6 7 123,1 3 0,-7 0 329,2 4-313,-3 3 0,-4 1 74,-3 6 0,-3 0-11,-6 0 1,-3 0 169,-2 0 1,3 6-70,-3 4 1,3 3-7,1 1 1,2 7-706,4 3 0,1 4 304,3 1 1,3 5-672,-3-1 1,4 6 397,1-5 0,6 4-147,4-4 1,4 2 56,6-3 0,2-4-38,7 0 0,-5-8 402,0-11 0,1-4-88,3-6 1,0-3 184,-4-6 1,2-4-57,-7-16 0,-1 1 512,-9-10 0,3-1-278,-8-4 1,3-2 63,-2-4 1,-4-1-7,4-3 0,-2 2 81,2 3 1,-3 7 82,3-2 1,-4 11 82,-1 3-1455,0 13 794,0 9 1,7 15-626,2 7 1,-1 7 811,2 12 0,6-3 0,7 4 0</inkml:trace>
  <inkml:trace contextRef="#ctx0" brushRef="#br1">3823 9632 8228,'-14'-22'0,"4"1"2628,0 6-1053,7 1 115,-3 6 1,7 1-819,4 7 1,1 12 377,4 2 1,3 12-301,-3 3 1,2 1 64,3 9 0,-1 0-557,1 4 1,-1 7-210,1 3 1,-5 10-750,-1 4 0,-6 6 185,2 4 0,-3-3-1563,-2 3 0,-7-11 880,-2-8 0,-4-8-1200,-2-11 1,-4-12 839,0-12 0,-1-9 210,6-11 0,0-11 535,-1-13 0,5-6 31,1-9 1,6-6 447,-2-3 1,3-9-272,2-6 0,0-8 687,0-1 1,7 0-303,2 4 0,10 7 891,6 4 0,2 4 36,2 5 0,0 14 589,0 10 0,1 16-639,4 3 0,-8 7-385,3 3 1,-11 13 351,-4 6 0,-6 7-302,-8 3 1,-3 2-293,-7 3 1,-6-2 227,-13 6 0,-1-4-1521,-4 5 1,-2-2 711,-2 1 1,-4 3 350,3-8 0,-2 8 0,-3-4 0</inkml:trace>
  <inkml:trace contextRef="#ctx0" brushRef="#br1">3229 11052 8137,'-6'-29'2124,"4"6"-1169,-3 4 1552,4 3-1822,1 1 1,0 9-89,0 6 0,6 8-143,4 11 1,-2 4-418,2 6 0,-6 4-130,6 1 1,-5 5-234,5-5 1,-7 6-775,2-1 1,1-4 664,-1-1 1,0-4-201,-5-1 1,0-1-391,0-4 878,0-10-1,-7-7 0,4-15 183,-7-7 1,7-12 180,-2-12 1,9-3 376,0-1 0,9-1-38,2 1 1,1 6-267,8 3 0,-5 5 113,5 5 0,5 0-143,5 9 1,-2 4-224,-8 11 0,2 13 138,-6 6 1,-3 9-429,-7 6 1,1-2 17,-6 6 0,-2-5-129,-8 0 0,2 1 132,-7-5 0,1-3 59,-6-12 0,6-6 151,-1-3-65,0-3 1,2-15 127,3-6 0,4-7-108,1-3 0,0-6 419,0-4 1,6-3-93,4-1 0,4-1 49,6 1 0,1-1 267,3 1 1,3 11-218,-3 3 0,4 9 329,1 1 0,-2 9-227,-3 6 1,-3 4 17,-6 4 0,-7 6-149,-4 9 0,-2-1-55,-2 6 0,0 0-288,0 5 0,-6 0-289,-4 0 1,-1 0-1111,1 0 0,-3-1 767,3-4 1,2 3-591,-1-3 0,4-3 460,-5-2 1,7 2-1992,-2-1 2767,4-1 0,1-5 0,0 1 0</inkml:trace>
  <inkml:trace contextRef="#ctx0" brushRef="#br1">4040 11008 8122,'0'-14'2047,"0"-1"29,0 1 923,0-1-1624,0 7-734,0 2 0,0 17-464,0 4 1,5 7 61,0-3 0,6 6-1101,-1-6 1,3 5 612,1-5 1,5 1-910,1-6 1,-1-1 510,-4-3 0,-1-4 78,1-6 0,-1 0 592,0 0 1,-5-6-77,-5-4 1,-2-5 1057,-2-4 1,-6 1-547,-4-6 0,-5 2 752,-4-2 0,3-2-456,-3 7 1,3-1-1290,1 6-1360,1-1-2113,6 1 4007,1 6 0,20-5 0,3 5 0</inkml:trace>
  <inkml:trace contextRef="#ctx0" brushRef="#br1">4504 10212 8292,'0'-44'0,"-7"14"0,6 2 4505,-4 14-2964,3 6 0,9 8-320,2 9 1,4 12 71,2 8 0,-1 7-587,1 7 1,-1 2-905,0 3 0,6-1 203,-1 6 1,0 0-810,-4 5 1,-1 5 590,1 0 1,-7-2-648,-3-8 1,-4-3 214,-1-7 1,-11-6-39,-3-3 0,-11-10 482,1-4 0,2-6-87,-2-4 0,1-4 1235,-1-6-673,3 0 1169,7 0-1015,6-6 1,9 4 57,14-3 0,6 4-183,8 1 1,11 0-234,3 0 1,5-7-581,1-2 0,2-6 308,7-4 1,0 1-261,0-6 0,-7-5 169,-2-5 1,-11-1 272,-4 1 0,-5-1 22,-5-4 0,-9-1 137,-10 6 1,-10-5 63,-5 6 0,-9-6 403,-5 5 1,-4 2 600,-1 8 1,0 8-476,0 6 1,2 7 181,3-2 0,3 5-354,7 5 0,5 4-442,5 11 1,4 2-2,4 7 1,11 0-91,9 0 1,5 0-179,5 0 0,3-1-306,6-4 1,1-5-87,-1-9 0,-4-4-586,-1-6 0,-5-2-181,0-2 1,-8-9 615,-6-7 0,-5-7 8,-4-2 0,-4-1 220,-6-9 1,0 5-1474,0-5 1939,0 1 0,0-6 0,0 1 0</inkml:trace>
  <inkml:trace contextRef="#ctx0" brushRef="#br1">8819 4114 8534,'-14'-37'449,"-4"8"216,3 9 1,-2 12-385,7 8 0,-4 10 34,-6 14 0,-4 11 103,-10 14 1,4 10-139,-4-1 1,5 10-778,5-1 1,-2 9 490,7 1 0,6-7-103,8-13 1,12-7 99,7-11 1,9-5-128,10-10 1,4-10 5,7-9 0,4-11 146,0-9 1,1-6 41,-6-8 0,0-6-52,1-4 0,-7-9 8,-3-5 0,-1-3 85,-4-2 0,-4-5 256,-16 0 0,-2 0-165,-7 5 1,-8 9-254,-7 5 0,-7 9-8,-12 11 0,3 7-263,-3 8 1,4 7-725,1 2 1,6 8-20,4 12 1077,3-4 0,8 11 0,2-4 0</inkml:trace>
  <inkml:trace contextRef="#ctx0" brushRef="#br1">9514 4331 8536,'0'-23'0,"0"4"2355,0 3 1,-2 8 136,-2 3-1906,2 3-966,-4 2 1,6 7-979,0 3 0,0-2-728,0 1 0,4 6 2086,1 4 0,7 0 0,-4-4 0</inkml:trace>
  <inkml:trace contextRef="#ctx0" brushRef="#br1">10195 3462 8847,'0'-44'1238,"6"7"0,-4 4 163,3 8-658,3 4 0,-8 15 109,0 6 0,-12 15-274,-7 13 1,-8 9-117,-2 12 1,0 9-181,-5 9 1,3 4-499,2 2 1,15-34-1,1 0 160,0 2 1,2 0-1,3 2 1,1 0-21,4 0 0,2 1 1,0 1-1,2 0-18,0-2 0,2 1 0,4-1 0,3-1-30,19 26 0,6-9-85,8-20 1,7-12 148,3-12 0,2-7 401,-2-8 1,2-13-131,-7-7 0,0-12 260,-4-6 1,-9-9-97,-6-1 1,-8 4 48,-11 6 0,-7 5 32,-13 0 0,-7 9-130,-17 4 1,-3 11-1043,-7 4 1,1 3 772,0 2 1,1 3-4643,3 7 4585,4 0 0,6 17 0,3-3 0,7 4 0,6 0 0</inkml:trace>
  <inkml:trace contextRef="#ctx0" brushRef="#br1">10311 10791 13011,'-29'-50'-1769,"13"7"1724,6-1 521,7 14 1,1 18-281,-3 17 0,-4 13 292,-11 20 0,-2 3-226,-7 12 0,5 0 31,-1 5 1,8 0-456,-3 0 0,6 4 157,4 1 0,4-2 99,6-7 1,3-11-143,7-9 0,6-12 169,13-7 1,6-10-133,4-15 1,8-13 155,1-15 1,5-10-357,-5-6 1,-1-2 147,-9-2 1,-4-1 232,-10-4 0,0-2 191,-9-2 0,-4 2-277,-11 8 0,-11 7-6,-4 6 0,-7 9-892,3 11 1,-5 9 416,4 10 1,1 10-2223,4 5 2619,7 9 0,-5 4 0,5 6 0</inkml:trace>
  <inkml:trace contextRef="#ctx0" brushRef="#br1">11006 10675 8501,'-23'-6'0,"2"-1"928,7-2 1470,6-4-1132,-5 11-904,11-4 1,1 7-652,5 4 0,6 3 254,-5 7 1,6-1-1314,-1 1 1,-2 1 474,2 3 1,-1-3 872,6 3 0,-1 4 0,1-1 0</inkml:trace>
  <inkml:trace contextRef="#ctx0" brushRef="#br1">11411 10327 15137,'0'-35'-387,"0"-2"0,2 2 665,3 6 1,4 3 239,11 11 0,2-2 399,7 7 1,2 4-343,2 1 0,4 5-569,7 5 0,-1 9-343,1 10 0,-7 5-737,-3 5 1,-10-3 181,-5 2 0,-5 4 431,-4 2 1,-3 1 102,-7-1 0,-7 1-37,-3-6 0,2 0 525,-1-5 0,4-7-173,-5-2 1,7 0 1105,-2 0 0,12-1-143,7-4 0,2 1 310,8 3 0,0-1-620,5 6 1,-4 0-330,-1 5 1,-13 0-437,-1 0 0,-9 0 202,-6 0 0,-11 5 69,-13-1 1,-12 1 200,-13-5 1,-7 0-818,-1 0 0,-8-5-122,3 0 0,7-8-568,2-1 0,16-2 669,4-8 521,12-1 0,2-8 0,10-1 0,2 0 0</inkml:trace>
  <inkml:trace contextRef="#ctx0" brushRef="#br1">15191 8271 13035,'-16'-23'-1026,"-4"2"1079,11 7 0,1 6 414,-2 3 1,-5 5-81,-4 5 0,-5 11-51,5 13 0,-5 6-117,4 9 1,1-1-36,5 0 0,5 3-496,5 2 1,2-3 401,2 3 1,8 0 156,7-4 1,7-10-93,12-15 0,3-9-237,6-5 0,1-12 70,-1-7 0,-1-14-46,-3-10 1,-10-4-392,-10-2 0,-5-6-92,-4-3 0,-10 3 197,-10 2 1,-15 3 717,-9 2 1,-8 1-62,-6 3 1,-2 12-132,-3 12 0,3 7-574,6 8 1,9 8-32,6 7 0,13 6 419,11 8 0,16 6 0,6 2 0</inkml:trace>
  <inkml:trace contextRef="#ctx0" brushRef="#br1">15799 8415 11005,'-35'-28'-718,"10"5"1520,1 4 0,13 11-639,6 8 1,4 6-518,1 9 1,1-6-239,4 1 1,5-2 571,9 2 1,10 9 0,8-3-1</inkml:trace>
  <inkml:trace contextRef="#ctx0" brushRef="#br1">16291 8082 8507,'0'-35'496,"13"11"0,3-4-248,13 14 0,8 6 1004,7 3 0,1 10-510,8 5 1,-7 9-82,3 5 0,-11 10-443,-4 4 1,-10 4-484,-4 2 0,-11 6 204,-4 3 0,-21-2-114,-8 2 1,-18-1 88,-1 1 1,-9-5 171,4-9 0,12-5 1677,12-10-1251,13-10 1,26-7 157,18-7 1,24-7-334,20-2 1,-32 2 0,3 1-1220,7-2 1,1 1 0,2 2 0,2 1 451,3-2 1,-1 2 429,-6 2 0,1 1 0,6-1 0,1 2 0,-8 2 0,-1 1 0,2-1 0,0 1 0</inkml:trace>
  <inkml:trace contextRef="#ctx0" brushRef="#br1">3403 5504 9367,'-14'-8'-1627,"4"-3"905,0 6 1109,1-6 1,-1 3-42,0-7 1,5 1 77,-4-1 1,4 1 264,-5-1 290,7 1-768,-3 6 1,6 9-182,0 14 1,0 14 110,0 14 0,0 2-173,0 8 0,0 0-131,0 5 0,1-4 124,4-1 1,-2-8-65,7-2 1,4-7 59,6-12 1,1-10 32,-2-9 0,-1-11 145,6-9 0,-5-14 166,5-14 1,-1-9-208,1-11 0,2 2-223,-7-6 0,-5 6 223,-4-2 1,-5 3 32,5 2 1,-7 13-207,2 7 1,-5 13 95,-5 11 0,2 6-963,-7 8 1,0 13 159,-4 6 1,1 13 785,3 7 0,-3 3 0,5 1 0</inkml:trace>
  <inkml:trace contextRef="#ctx0" brushRef="#br1">4026 5359 13591,'-15'-6'-1477,"1"-1"3645,-1-2-627,7-4-766,2 11-523,6 2 1,6 13-908,4 6 1,-2 2 361,2-1 0,-1-3-1270,6 8 1,-1-3 221,1 2 1327,-1 4 0,1-6 1,-1 7-1</inkml:trace>
  <inkml:trace contextRef="#ctx0" brushRef="#br1">4243 4881 8569,'-6'-50'281,"4"5"1,-1 2 474,12 9 1,14 3-178,15 3 1,4 0-227,2 4 0,-6 10-370,1 9 1,-7 5-162,2 5 1,0 9-278,-5 10 1,-4 5 253,-10 5 0,-7 3-73,-3 6 0,-5-4 122,-5 0 1,-3-6-299,-7 6 0,-5-7 780,-5 2 1,4-10 0,2-4 1028,3-4-940,2-8 1,12-2-11,7-6 1,17 0 98,7 0 1,16-5-26,4 0 1,-1 1-196,0 4 1,-3 6 12,-1 4 0,-12 9-219,-3 5 1,-16 5 88,-4 5 0,-20 3-558,-13 6 0,-16 2 253,-13 4 1,-5-4-707,-5 3 0,3-8 380,-2-1 460,9-7 0,1 8 0,7-6 0,2-2 0,2-1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6256 15440 8471,'-15'-20'-513,"6"3"-64,-1-2 0,5 5 550,-4 4 1089,5-3-1090,-2 5 0,8-2 86,2 1 479,-2 6-310,11-10 121,-12 11-106,12-4-26,-11-1-153,11 6-12,-5-6 1,6 9-35,1 3 0,4-4 76,0 4 1,7-2-61,-2 2 1,12-3 32,7 2 0,9 3-42,10-2 1,11 4-193,-33-6 1,2-1 0,3 1-1,2-1 169,1-2 0,0 0 1,2 1-1,1 0-268,2 1 1,1 1-1,0-3 1,1 1 254,3 2 1,0-1 0,1-1 0,1 0-12,-2-1 1,0 0 0,2 0 0,-1 0 32,-3 0 1,-1 0 0,0 0-1,-1 0-7,2-1 0,-1 2 1,0 1-1,0 0 1,1 1 0,-1-1 0,-4 1 0,-1-1-121,-3-2 1,-2 0 0,-3 0-1,0 0 178,40 0 0,-2 5-15,-39-3 1,0 1 0,32 2-23,-11-5 0,-4 4 12,-5 1 0,0 5 75,-9-5 1,-6 1 217,-13-1 0,-4-3-190,-7 2 0,-4-2 1009,-1-2-707,-5 0 377,2 0-662,-6 0 51,0 0 28,-6 0-1128,4 0 391,-5 0-1140,7 0 902,0 6 740,0-4 0,0 17 0,0-3 0</inkml:trace>
  <inkml:trace contextRef="#ctx0" brushRef="#br0">637 9560 14621,'0'-15'-1274,"0"1"1,0 4 364,0 0 230,0 7 718,0-3 87,0 6 1,0 1 34,0 4 0,-1 3 77,-4 7 0,1 1-324,-5 3 0,-1 4 136,-4 6 0,1 0 32,3 0 0,-3 6 36,4 4 1,-3 3-17,3 1 0,-3 7 10,8 3 0,-6 5-17,5 5 0,0 3-198,5 6 1,0 7 78,0 3 1,0-2-263,0 3 1,0-1 267,0-39 0,0 1 0,2 1 1,1 0-8,-1-2 0,1 1 1,2-1-1,0-1 22,-1 35 1,6-1-137,-7-35 0,-1 0 1,8 39 152,-8-39 1,0 0 0,3 38 29,-5-6 0,0 4 26,0 0 1,0-35-1,0 0 3,0 40 1,0-2-32,0 3 1,0-8 68,0 2 1,0 2-4,0-1 0,2-8 3,3-7 1,4-3-45,11-2 1,-4 0-79,3-1 0,-4-3 247,-6-1 1,2-5-73,-6 5 0,5 3 184,-5 2 1,0 8-23,-5-8 1,0 8-171,0-3 0,-5 3-54,0-8 0,0-3 68,5-12 1,0-1 39,0-3 1,0 2-176,0-2 1,0-4 160,0-1 0,0 2-894,0-3 0,5 0 565,0-9 1,1 2-1090,-1-7 0,-3 5 626,2-5 0,3 12 581,-2-2 0,-7 16 1,-6 0-1</inkml:trace>
  <inkml:trace contextRef="#ctx0" brushRef="#br0">9022 2810 8201,'-15'-35'-91,"1"4"1,-6-4-66,1 6 0,5 0 210,4 0 1,0 0 117,-4 0 0,4 0-212,1 0 1,5-5-18,0 0 1,2-4-200,2 4 1,5-5 154,0 5 1,4-4-99,-4 4 1,5-5 160,-5 6 0,4-6 11,-4 5 1,5 5 122,-5 5 0,4 6-101,-4-1 728,6 9-12,-3-3 223,7 12-578,-1-6 0,1 7-74,-1 0 0,1-1-168,-1-4 1,1 3 110,-1-2 1,1 2-283,-1 2 0,-1 2 37,-3 2 0,1 1-61,-6 10 1,4-2 18,-4 11 1,5 1-5,-5 9 0,0 3 91,-5 7 0,0-1 5,0 1 1,0 6 14,0 3 0,0-2-3,0 2 1,0 0 91,0 5 0,0 3-78,0-3 0,4 4-87,1-9 1,0 3 117,-5 2 1,0 0-3,0 0 0,0-2-27,0-3 1,0 4 8,0-4 1,-2 6 23,-2-1 1,2 3-24,-3-8 1,4 4-2,1 1 0,0 0 1,0 0 1,4-5-146,1 0 0,0 1 95,-5 9 0,5 2-111,0 2 1,-1-2 62,-4-7 1,-1 6-16,-4 4 0,-1 7 91,-4 2 1,-3-1-321,3-8 0,2 2 487,-1-2 0,1 3-122,-2 1 1,2-6 77,3-3 1,4 1-150,-4-1 1,-2 10 3,2-6 0,-4 2 15,4-6 1,-6 5-8,1 9 0,-3-3-108,-1 3 1,-1-3 55,1-1 0,-1 6 77,8-38 1,0 0 0,-8 38-53,1-2 1,4-3 132,1-2 1,4 7-113,0-38 0,0 0 1,2 38-20,-2-2 0,-1-3 3,1-1 0,-2 6-4,5-38 1,-1 0 0,0 38-161,-6-2 0,4 2 112,-5-2 0,6-35 0,-2 0-22,-1-1 1,0 0 0,0 0-1,1 1 45,1-1 0,0 0 0,-1 2 0,0 0 20,1-2 1,0 0 0,-1 1 0,-1 1 6,0 1 1,0-1 0,0 0 0,1-1 74,1-1 1,0 0-1,-1 2 1,1 0-81,2-2 0,1 0 0,-3 39 19,5 2 1,0-6 15,0 1 0,0-3 15,0-1 1,0 1 35,0 3 1,-5-1-77,3-36 0,-1 2 1,0-1-1,0 0-153,1 2 1,-1 1 0,0 0 0,0 0 22,-2 2 1,0 0 0,-1-2 0,-1 0 63,2 2 0,1 0 1,0-1-1,0-1 40,-1-1 0,0 1 1,2-1-1,1 0 13,-3 1 0,0-1 0,4 0 0,-1 0 69,0-2 1,-1 0 0,2 38-88,1-7 1,0 2 79,0 3 0,0-7-54,0 2 1,5-8-9,-1 4 0,3 1 6,-2 8 0,-4-7-2,4 2 1,-3 4-6,-2 6 1,2-39 0,1 1-3,-1 1 0,0 1 0,1-1 0,-1-1-170,-1 2 1,-2 0 0,1 0-1,0 1 172,0-1 1,0 0-1,0 0 1,0 1-6,0-1 0,0 0 0,0-3 0,0 1 7,0-1 0,0 1 0,-1 36-213,-4-8 0,3 1 211,-3-1 0,4-6-3,1-3 1,5 1-4,-1-1 1,3 2-8,-2-3 0,-4-2-14,4 3 0,2 1 2,-3-1 1,6 6-8,-5-1 1,4 1 300,-4-2 0,2 9-81,-2-4 0,-4 4-190,4-3 1,1-1-12,-1 0 0,5-1-13,-5-3 1,4 1-144,-4-6 1,5 0 87,-5-6 1,1 1 54,-1 0 0,-3 0 5,2 0 0,3-5-16,-2 0 1,4-4 32,-4 4 0,2-2 21,-3 2 1,-2 4 13,3-4 1,-2-2 25,2 2 1,-4 5 8,4 5 1,-1-5-98,0-5 0,-2-1 41,3 1 1,-2 6-180,2-5 0,-4 0 106,4-5 1,-3-3 42,-2 7 0,-2-1 43,-3 1 0,2 2 125,-6-7 1,5 0-82,0-4 1,-3-3 430,2-2 1,-4-3-199,7-23-160</inkml:trace>
  <inkml:trace contextRef="#ctx0" brushRef="#br0">6560 8908 8166,'-52'-23'0,"3"4"0,5 9-394,7-2 310,-5 10 1,5-4 94,-6 6 1,-1 0-47,1 0 0,-2 6-119,-3 4-97,-4 9 0,-6-3 255,0 3 0,-1 4-95,-4 1 1,2 3 52,-7 2 0,1 0-282,-6 0 0,-1 7 302,36-17 1,-1 0 0,1 3 0,0 0 11,-3 2 0,0 0 0,3-1 0,1 1-2,-2 2 1,1 1 0,0 0 0,0 1-22,-1 3 0,1 0 1,-2 0-1,-1-1-3,-2 5 1,-1-2-1,4-4 1,0-2 15,1 2 1,1 0 0,0-1 0,2 1-6,-1 2 1,1 0-1,0 2 1,0 0 37,-1 3 1,1 1-1,3-3 1,0-1 74,2 1 0,0 0 0,1 0 0,0 0-21,1 1 0,0 2 0,1 2 0,0 1-36,1 1 1,1 0 0,1 1-1,2 1-2,2 1 1,3-1-1,0 1 1,1-1-23,2 0 0,1 1 0,0 0 0,0 1 12,2 1 1,0-1 0,2-3 0,1-2-28,3 1 1,2 0-1,-2 0 1,1 0-3,2 0 0,1 1 0,-1 0 1,1 1-24,2 0 1,0 1 0,1-1 0,0 1 34,1-1 1,1 1 0,-2-1 0,1 0-17,2 1 0,1-1 0,1 4 0,0 0 9,3 1 0,1 0 1,-2 1-1,0 0-9,1 0 0,1-1 1,1 2-1,1 0 8,0-2 1,0 0 0,2 3-1,-1 0 0,2 2 1,-1 0 0,1-4 0,1-1 12,0 0 1,2 0 0,0-2 0,1-2 1,2 0 0,1-1 1,2 2-1,1 0 52,-2-1 1,2-1 0,2 0-1,0-2-58,0-4 1,0-2 0,1 2 0,2-1 26,1 0 0,0 0 0,0 0 1,-1-1-19,4-1 0,0 0 0,-3-2 0,1 0 25,1-3 1,1 0 0,0-1 0,2 0-30,2-1 1,1-1 0,0 2 0,2-3-3,2-2 1,1-2 0,-3 2 0,0-1-14,0-5 1,0 0 0,0 2 0,0 0-4,2-1 0,1-2 1,4 1-1,1 0-10,-1-2 0,0-1 0,1-2 0,0 0 15,-3 0 0,0 0 0,-1-3 0,0 0-5,3 1 0,1-1 0,0 0 0,2-2 5,-1 1 1,1-1 0,1 0-1,0-1-39,-3-1 1,-1-1-1,2 0 1,0-1 35,0-3 0,1 0 1,1 0-1,1 0-41,-3 0 1,1 0 0,4-1 0,-1 0 48,-3-1 1,0-1 0,-1-2 0,0-3-3,-2-1 1,0-1 0,3 0 0,0 1 15,1 2 0,2-1 1,-1-1-1,0-3-249,-2 1 1,-1-2 0,-1-1 0,-1-1 302,0-1 1,0-1-1,2-4 1,0 0-68,1-3 0,0-1 0,-2-2 0,0-2 75,-5 1 1,-1-2-1,0-3 1,-1-3-20,-1-2 1,0-1 0,0-3 0,0 0 24,-5 1 0,0 0 1,2 0-1,-2 0-28,-4-2 0,-1-1 1,0 2-1,-1 0 10,-3-3 0,-1-2 1,2-2-1,-1-1-48,-2-1 0,-2 0 0,1-2 0,-1 0 24,-3 0 0,-1 0 0,1 1 0,-2-1-59,-3-2 0,-1-1 1,2-1-1,-1 0 52,-5-1 1,-1 0-1,1-2 1,-1 1-82,-1 4 1,-1-1-1,0-4 1,-1-1 18,-1-1 1,-1-1 0,2-1 0,0 1-44,-3 0 0,-2 0 0,2 2 0,-2 0-215,-3 3 0,-1 0 0,-1-2 1,0-1 201,-3 1 0,-1-1 0,-1-1 1,-3 1 70,1 2 0,-2 2 0,0-3 0,-1 1-11,0 3 1,-1 0-1,0-1 1,-1 0 52,0-1 0,-1 0 1,-3-1-1,-2-1-49,-2 2 1,0 0-1,-1 2 1,0 0 45,1 5 1,-1 0-1,0 1 1,-1-1-6,-2 0 0,-2 1 1,-3 2-1,-2 2-131,2 2 1,-1 1 0,-3 5 0,0 1 122,3 2 0,0 2 1,-4 4-1,-1 2 6,-1-3 0,-2 2 1,-3 4-1,0 3 33,-1 1 1,0 1 0,-2 1-1,0 1-38,2 4 0,0 2 0,0 0 0,0 1 8,3 0 0,-1 0 0,-1 0 0,0-1-9,2 2 0,-1-1 0,1 0 1,1-1-58,-35-8 1,1 3 38,35 6 0,0 0 0,-35-6-11,-1 2 0,3 1 11,2 3 1,-7 4-6,-3 6 1,8 2-20,1 2 1,11 4 24,-1 7 0,3 6-133,2 3 1,7 8-96,3 2 0,-2 13 229,2 1 0,3 11 0,1 7 0,20-30 0,-2-1 0,-1 3 0,-1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15060 10154 8510,'-14'0'-1275,"4"0"968,1 0 0,5 1 578,0 4-166,2-3 0,2 6 114,0-3-178,0-4 1,0 12 6,0-3 0,2-2-141,2 1 153,-2 1 0,9 5-199,-6-1 0,0-4-52,-5-1 0,2 1-430,2 4 621,-2-5 0,4 3 0,-6-4 0</inkml:trace>
  <inkml:trace contextRef="#ctx0" brushRef="#br0">15060 10313 8510,'0'-19'-601,"0"-1"0,0 1 299,0 5 1,2-1 858,3 1 1,-2-1-118,7 1 0,-2-1-268,1 1 0,4 1 368,-3 3 156,3-3-535,1 12 82,-6-6 1,-1 14-198,-7 2 1,-11 11 156,-4 4 1,-9 3-270,0 2 1,-2 0-30,2 0 0,1-2 5,4-3 0,8 2 46,-4-6 0,6-1 36,-1-5 0,4 1 159,6-1 1,12-4-129,8 0 0,7-6 264,7 6 1,3-7-46,6 2 1,-4 2 209,0-3 1,-9 6 21,-1-5 0,-6 5 597,-9-6-643,-6 1 1,-3 0 127,-10 0 1,-16 1-539,-13-1 1,-6-2 70,-3 7 1,-6-7-1038,1 2 0,2-2 575,7 2 1,4-3-1331,6 3 1,6-4 71,4-1 1631,9 0 0,10-6 0,8-2 0</inkml:trace>
  <inkml:trace contextRef="#ctx0" brushRef="#br0">15640 10327 8246,'0'-9'-536,"0"-1"1,0 5 90,0-4 335,0 5 0,-5-4 146,0 4 0,-1 2 9,1-3-69,3 4 1,-6 1-41,3 0-83,4 6 160,-6-4 1,2 6-12,1-4-9,-1-2-3,5 4 35,0-6 34,0 0-45,0 7 10,0-5-8,0 4 300,0-6-303,0 0-294,0 6 152,0-4 99,0 4 22,0 1-86,0-6 292,0 6 0,-2-7 173,-3 0-202,4 0-251,-6 0-256,7 0 86,0 0 1,7 0 0,1 0 0</inkml:trace>
  <inkml:trace contextRef="#ctx0" brushRef="#br0">15596 10371 8471,'-8'-15'-808,"2"1"555,6-1 1,0 1 978,0-1 87,0 7-92,0-4-135,0 10-401,0-11 0,-5 18 93,0 0 0,-5 8-328,6 6 0,-8 5 85,3 10 1,-3 3-298,3 6 1,-3 1 66,8-1 0,-6-4-115,5-1 1,0-7 73,5-2 1,5-6 142,0-9 0,6-6 230,-1-3 1,8-12-210,1-7 0,0-9 458,-4-10 0,-6-6-176,1-9 1,-7 3 219,2-4 0,2 0-117,-3 0 1,1 7-77,-5 9 0,-6 5-331,-4 9 0,2 1-1012,-2 13 1106,1 7 0,-6 19 0,1 10 0</inkml:trace>
  <inkml:trace contextRef="#ctx0" brushRef="#br0">15292 10863 8410,'-21'-29'-165,"12"7"0,-11-1 879,11 4 207,-4 9 0,-2-3-877,1 13 0,-1 7 21,1 3 1,-1 2-121,1 3 1,-1 6 45,1 3 0,4-1-353,1 1 1,5-7 71,-1 3 0,5-4-22,5-2 0,3 1 203,7-1 0,-1-4-15,1 0 0,-1-6 181,1 6 1,-1-5-99,1 5 1,-7-6 1284,-3 6-910,-4 0 0,-7 4 445,-4 1 0,-9-6-325,-5 1 0,-4-2-187,-1 2 0,-1 3-349,-4-4 1,3 4-531,-2 2 1,7-6-135,2 1 0,6-5 189,-1 4 557,9-5 0,4 8 0,6-4 0</inkml:trace>
  <inkml:trace contextRef="#ctx0" brushRef="#br0">15292 11052 8229,'15'-15'-355,"-1"1"1,1-1 141,-1 1 0,1 1 1907,-1 3-395,0 4-731,1 6 0,-7 6-269,-3 4 1,-4 4-46,-1 6 1,-1-3-56,-4 7 1,2 1-148,-7 4 0,2-5-289,-2 0 0,-2 0 213,2 5 0,2-5-763,-2 0 0,7-1 353,-2 1 1,4 3 433,1-3 0,0-3 0,0 0 0</inkml:trace>
  <inkml:trace contextRef="#ctx0" brushRef="#br0">15321 11559 8431,'-14'-37'313,"-1"1"-114,7 20 135,2 3 0,4 13-268,-3 0 0,-1 2-12,-4 3 1,-3 1-306,4 4 1,1 3-48,-2-4-361,7 4 226,-4 2 361,7-1 26,7 1 1,1-1 207,6 1 0,-1-6 65,-3 1 238,3 0 0,-12 4 280,4 1 1,-3-1-262,-2 1 1,0-6 0,0 1 0,-2-1-139,-3 6 0,-3-2-262,-6-4 1,-6 4-103,1-3 0,0-2-454,4 2 1,2-5-671,4 4-1281,-4-6 481,11 4 1942,-4-7 0,6 6 0,0 2 0</inkml:trace>
  <inkml:trace contextRef="#ctx0" brushRef="#br0">15393 11703 8262,'7'-22'-138,"-4"1"-68,7 7 0,-1-1 1144,6 1-563,-1-1 0,1 7-76,-1 3 1,1 4-221,-1 1 0,-6 6-59,-3 4 0,-3 4 92,-2 5 1,0 4-396,0 6 0,-2 0 100,-3 0 0,-3-5-51,-6 0 0,1-6 237,3 1 1,-1-1 4,6 1 1,0-7 197,5 2 128,0-9 1,8 1-73,7-6 1,6-6-114,8-4 0,5-3-91,-1-1 0,8 1-322,-3 3 1,-2-1 263,-3 6 0,-2 0 0,-2 5 0</inkml:trace>
  <inkml:trace contextRef="#ctx0" brushRef="#br0">15263 12210 8293,'0'-43'-38,"2"6"38,3 3 0,-2 10 1661,6 5-568,1 3-293,-2 8-329,-1 1-268,-27 20 0,9-3-74,-13 9 1,6 2-173,4-2 0,4 5-339,0-4 1,7-1 286,-2-5 0,5 1-142,5-1 1,3 1 70,7-1 1,6-6 57,3-3 1,3-3 71,2-2 0,-2 0 222,-2 0 0,0 0 4,-5 0 0,-6 0 342,-4 0 0,-9 0-75,-1 0 1,-8 0-120,-11 0 0,-10 0-387,-10 0 1,-4 6-105,-5 4 0,4-2-118,1 2 0,1-1-964,8 6-1141,0-1 2376,18 1 0,3-1 0,13 1 0</inkml:trace>
  <inkml:trace contextRef="#ctx0" brushRef="#br0">15625 12210 8357,'-21'-20'1481,"-1"3"-904,-1-4 1,2 13 338,7 4-861,-1 2 130,7 2-739,-5 0 395,5 0 0,-1 6-486,-1 4 45,7 3 1,-2 1-101,10 1 1,1-1 301,4 1 0,3-5 327,-4-1 0,4-4-154,2 5 0,-1-5 222,1 4 1,-2-4 337,-4 5 0,3-5 1193,-8 4-882,1 1 0,-5 4 467,0 1 1,0-6-627,0 1 0,-6-2-65,-4 2 1,2 3-473,-2-4 0,1 3 141,-6-3 0,6 6-91,-1-1 0,0 1 0,-4 6 0</inkml:trace>
  <inkml:trace contextRef="#ctx0" brushRef="#br0">15292 12949 8219,'-14'-29'0,"1"2"1364,3 3 279,4 9 0,12 4-1151,4 6 0,3 0-244,1 5 1,1 7-873,-1 2 1,-4 4 261,-1 2 362,-5-1 0,8 7 0,-3 2 0</inkml:trace>
  <inkml:trace contextRef="#ctx0" brushRef="#br0">16262 9082 9474,'-29'-23'-156,"7"-4"446,1 11 0,13 3-338,3 13 0,-1 6-234,1 9 1,0-1 641,5 1-250,0-1 1,2 1-239,2-1 0,4 1 128,7-1 0,4 1-86,1-1 0,-1 2 81,-5 4 1,1-4-28,-1 3 0,-1-1 160,-3 1 0,1-1 193,-6 6 0,0-5 158,-5 5 0,-8-4-158,-7 4 1,-6-7-171,-8 3 1,2-4 76,3-2 1,-2 1-634,7-1 0,-1-6-168,6-3 0,8-3 572,6-2 1,12 0-1,11 0 1</inkml:trace>
  <inkml:trace contextRef="#ctx0" brushRef="#br0">16581 9589 8572,'-7'-15'-523,"-2"1"1,-4 1 1401,-2 3 0,1 4-218,0 6 0,-3 11-416,-2 4 1,-2 4 30,-3 0 0,3-1-464,7 6 0,4-1 66,0 1 0,7 1-141,-2-5 0,12-6 95,7-4 0,4-7-267,11 2 0,-3-5-45,7-5 0,3-5 127,-2-9 0,-1 1 309,-4-6 0,-6 0-141,-4-5 0,-3 5 160,-1 0 1,-7 1-7,-3-1 0,-5 3 31,-5 7 0,-10-1 0,-7 1 0</inkml:trace>
  <inkml:trace contextRef="#ctx0" brushRef="#br0">17290 9183 8401,'-22'-6'-130,"-5"-2"0,6-5-172,-3 3 0,3 4 710,6 6 0,1 6-171,-1 4 0,1 3-160,-1 1 1,7 1-68,3-1 0,4 5-366,1 1 1,11-1-17,4-4 0,9-1-37,0 1 0,3-1 298,2 0 1,5-1 198,0-3 1,-7 3 45,-8-3 1,-3 2-199,-1 3 0,-2-1 1520,-4 1-1067,-2-1 0,-18 1 450,-4-1 1,-7 1-399,2-1 1,-5-4-219,0 0 1,3-7-1980,-2 2 1056,6 3 700,4-7 0,7 12 0,7-5 0</inkml:trace>
  <inkml:trace contextRef="#ctx0" brushRef="#br0">17595 9444 8373,'0'-8'-168,"-7"-5"83,6 5 1,-11-2 1217,7 1-647,1 5 0,4 0-9,0 8 0,0 1-180,0 10 0,0-2-119,0 11 0,0 0 102,0 5 1,4 0-557,1 0 1,2-5 240,-2 0 1,-4 0-474,4 5 0,-2-5-7,2 0 0,-3-6-980,2 1 1495,5-2 0,-1 3 0,6 3 0</inkml:trace>
  <inkml:trace contextRef="#ctx0" brushRef="#br0">18159 9371 8363,'-13'-35'0,"9"6"0,-11 0 1179,4 7-679,3 14 0,0 1-274,3 7-29,3 0 1,-10 0-15,2 0 1,-3 7 20,-1 2 1,5 11-638,5 4 0,2-2 277,2 2 0,2-1-349,2 1 0,11 2 290,9-7 1,3 0-76,2-4 0,0-2 57,0-4 0,4 7 145,-5-6 1,3 6 120,-12-6 0,1-2 829,-6 2-178,1-1 0,-14 4-162,-6-3 0,-14 3-234,-10-4 0,-5-1-55,-4 2 0,-2-5-335,6 4 0,0-4 227,5 5 1,6-5-1980,4 4 1854,9-5 0,-2 2 0,4-6 0</inkml:trace>
  <inkml:trace contextRef="#ctx0" brushRef="#br0">18463 9560 8336,'-28'-15'0,"5"1"1113,4-1-157,9 7-164,4 2-532,6-1 0,6 6 142,4-4 0,3 5-312,1 5 0,1 0-271,-1 9 0,-1-3 89,-3 9 0,1-3-170,-6 3 0,-1-4 207,-4 3 1,0 2 117,0-2 0,-1 5 54,-4-4 1,2 1-135,-7-2 0,2-8 106,-2 4 1,4-4-647,6 4-124,0-1 1,13-1 680,6-3 0,13-4 0,5-6 0</inkml:trace>
  <inkml:trace contextRef="#ctx0" brushRef="#br0">19245 9256 8266,'0'-21'-629,"-4"0"251,-1-3 2081,0 3-535,5 13-925,0 1 1,-2 9-155,-2 3 0,0 3-265,-5 6 0,1 5 158,-2 1 0,-1 6-236,6-2 0,0 3 45,5 2 1,0-2-292,0-2 1,6 0 172,4-5 1,3-1 63,1-5 1,1 1 368,-1-1 0,-1 1 63,-3-1 0,3-4 394,-3 0 125,-4-7 4,0 10 0,-12-10-864,-4 7 54,-3-7 181,-1 10 0,-1-7-1654,1 4 1591,-1 3 0,1-5 0,0 6 0</inkml:trace>
  <inkml:trace contextRef="#ctx0" brushRef="#br0">19419 9516 8391,'-6'-21'0,"4"10"-294,-3-3 294,4 9 0,7-6 82,4 6 1,3 0-65,1 5 0,2 0-120,4 0 0,-4 0-197,3 0 1,-1 1-128,1 4 0,-8 2 100,4 2 1,-10 4 325,-1-3 0,-2 3 199,-2 1 65,0 1 0,0-1 124,0 1 50,0-1 0,2-1 9,2-3 1,0 1-73,5-6 1,-4 5-175,5-6 0,-1 6-120,6-5 0,-2 1-193,-4-1 184,4-3 1,-13 9-123,0-6 1,-6 1-15,-9-1 1,-6-3 79,-3 3 0,-3 1-192,-2-1 1,0 1-55,0-1 230,0-3 0,0 11 0,0-5 0</inkml:trace>
  <inkml:trace contextRef="#ctx0" brushRef="#br0">20505 9212 8374,'-9'-6'145,"-1"-4"1,5 4 134,-4 1 1,4-2-120,-5 3 1,0-1-52,-4 5 0,-5 1-218,-1 4 0,-4 3 106,5 7 0,0-6-195,4 1 1,1 0 68,-1 4 1,5 1 169,1-1 1,6-4-180,-2-1 0,3-4-62,2 5 1,2-7 167,3 2 1,-2 1-31,6-1-8,1 0-103,5-5-270,-1 0 14,1-6 364,-1 4 0,-4-9-264,-1 6 1,-4-2-181,5 3 508,-7 2 0,10-11 0,-5 5 0</inkml:trace>
  <inkml:trace contextRef="#ctx0" brushRef="#br0">20433 9241 8374,'-10'-10'96,"1"1"0,4 6 493,-5-2-222,7-3 1,-10 6-71,3-3 0,2 4 248,-1 1-281,-1 0 0,-3 1-513,4 4 1,-3-2 74,7 7 1,1 0-76,4 4 0,1 1-451,4-1 0,3 1 318,7-1 1,5 1 47,5-1 1,2-4 43,2-1 0,-2-4 560,-3 5 1,2-5 167,-7 4 0,1-5 1004,-6 0-1057,-6 4 0,-3-1 142,-10 2 0,-9 0-103,-10-5 0,-4 0-93,-1 5 0,-4-4-707,-1 5 0,2-5 345,7 4 1,0-6-2212,5 2 2242,8 3 0,-1 0 0,5 7 0</inkml:trace>
  <inkml:trace contextRef="#ctx0" brushRef="#br0">20636 9415 8321,'-15'-15'-341,"7"1"-49,-5 6 240,12-5 749,-6 11-93,14-4-287,1 6 34,6 0-198,1 6 1,-1-2-88,1 5 86,-7 1 1,3 0-39,-6-1 1,4 1-114,-4 4 0,0-4 648,-5 0-268,0-1-237,0 6 1,-2-1 24,-2 1 0,2-6-76,-3 1 0,4-5-131,1 5 1,6-1-315,4 6 0,3-1-6,1 1 1,7-6-268,3 1 0,3-2 404,2 2 0,0 1 319,0-6 0,-1 0 0,-4-5 0,-3-2 0,-7-3 0,-6-4 0,-3-11 0,2 3 2,-3-8 0,1 1 61,-5-5 0,0 5 2,0 0 0,0 1 200,0-1 0,2 3 33,3 7 1,-2-1-119,6 1 110,-5 6-187,9 1 1,-12 16 385,4 5 0,-3 2 92,-2 8 0,-5 0 97,0 5 0,-5 0-279,5 0 0,-4-1-136,4-4 0,-1 3-808,1-3 0,3-3 386,-3-1 0,4-3 159,1 3 0,0-4 0,0 5 0</inkml:trace>
  <inkml:trace contextRef="#ctx0" brushRef="#br0">16769 10125 8504,'0'-15'-462,"0"1"-1,7-1 0,-4 1 259,6-1 18,-5 1 249,9-1 1,-10 1 85,6-1-64,1 1-23,-2-1 0,0 1 394,-3-1-381,-3 1 1,9-1 82,-6 1 1,0-1 1,-5 1 0,0-1 113,0 1 0,0-1-134,0 1 0,-5 4-9,0 1 0,-6 1 45,1-2 0,-3-1-252,-1 6 1,-2 0-41,-4 5 1,-2 0-50,-7 0 1,-7 2 86,-2 3 0,-4 7 16,-2 8 1,1 5-6,0 0 0,-6 2 34,1 2 1,0 5 181,4 0 0,2 6 6,4-2 0,-2 6 29,6 4 1,2-1-139,8 6 1,3-2 21,6 2 0,7 4-59,3-4 0,4-8-214,1-2 0,8-9 59,6 0 1,4-5 144,11-5 0,-3-3-56,7-6 0,4-3-50,2-2 1,4 1-8,6-6 1,-4 0 20,3-5 0,-3 0 154,-1 0 0,4-2 61,0-2 0,0-4 448,-4-7 1,-6-1-367,1-3 1,-5 1-164,4-6 1,-10 0-35,1-5 0,-8-2-29,3-3 1,-7 1-39,3-11 1,-6 9 16,-4-9 0,1 4 36,-6-3 1,0-1 10,-5 1 1,-8 1 550,-7 3 1,-1 4-222,-8 6 1,-2 5-212,-7-1 0,0 8-783,-5-3 0,4 6 334,-5 4 1,2 2 326,-1 3 0,-4 4 0,5-6 0</inkml:trace>
  <inkml:trace contextRef="#ctx0" brushRef="#br0">17363 10791 8407,'-10'-11'-697,"1"-4"1,5 4 535,0-8 0,2 3 161,2 1 0,5 1 2,0-1 1,6 5 0,-1 1 0,2 6-1,3-2 1,1 3 493,3 2 1,-3 0 35,4 0 0,1 2-425,-2 3 0,5-2 6,-5 6 0,5-4-73,-4 5 0,4-5-76,-5 4 1,5-5-25,-4 0 1,4-2 45,-5-2 0,0 0-19,-4 0 0,-7 2-29,-3 2 1,-4 0 61,-1 5 0,-12 1 0,-5 4 0</inkml:trace>
  <inkml:trace contextRef="#ctx0" brushRef="#br0">17450 10936 8487,'-37'6'-277,"3"1"-416,10 2 2095,9-2-808,9-7 1,16-2-93,9-3 1,5-3-285,15-6 0,1-2-103,8-4 0,2 4-329,3-3 0,-3 4-1460,-7 6 1542,1 2 1,-1 1 0,1-2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8424 4118 8474,'-11'0'0,"1"-5"0,-1-2 77,1-3 1,0-4 191,3 0 1,2 0 53,5 3 1,0-1-54,0-2 1,0 2 201,0-2-228,0 2 0,0 2 47,0-1 0,4 4-165,-1 0 1,6 5 164,-2-2 0,-1 2-252,1-2 1,1 3 47,6-3 0,-2 3 65,2 1 1,3 0-43,0 0 1,8 0-27,4 0 0,3-3-71,3-1 1,5 1 127,10 3 1,7-2-466,-23 1 0,2-1 1,2 1-1,1 1 355,5-2 0,1 0 1,1 1-1,0 1-110,4 0 1,-1 0-1,0 0 1,0 0 1,3 0 1,-1 0 0,-2 2-1,0 1 8,1 0 0,0 1 0,-1 0 0,0 1 20,1 0 0,-1 1 1,-4-1-1,-1 0-75,0 1 1,0-1-1,-4-2 1,0 0 62,-1-1 0,0 0 0,-2-2 0,1 1-155,0-1 0,-1 0 0,-3 0 0,0 0 366,-1 0 1,-2 0 0,23-1-123,-8-3 0,-2-2 308,-1-5 1,-7 4 157,-4 0 1,-1-3 330,-6-5 1,3 1-307,-3 4 0,0-1 607,-4 0 1,-3 4-1270,0 0 1,-5 5 564,1-2 0,-2 3-1164,-2 1 0,1 0 566,-1 0 0,1 5-612,0 2 1,-5 4-298,-3 3 0,-2-1 1085,-1 4 0,-4 6 0,-2 4 0</inkml:trace>
  <inkml:trace contextRef="#ctx0" brushRef="#br0">16784 4192 8459,'-10'-6'0,"-1"-2"-189,1 4 1,0 0-163,3 0 1,1 3 492,3-3 1,0 3 15,-4 1 1,5-1 688,-2-2-438,3 1 0,2-2-12,3 4 1,2 0-202,4 0 0,2 0-1,2 0 0,4 0-33,7 0 0,2 0-152,5 0 0,5 0-79,2 0 1,7 0 55,3 0 0,9 0-188,-26 0 0,0 0 0,1 0 1,0 0 232,4 0 1,1 0 0,-2 0 0,0 0-8,3 0 1,0 0 0,-3-2 0,0 0 22,-1 0 1,1 1 0,-1-2-1,1 1 2,1 0 1,0 0 0,-4 2 0,-1-1-48,-1-1 1,-2 1 0,22-1-25,-5 2 0,-7-3-83,-3-1 1,-8 1 103,-3 3 0,-6 0-110,-1 0 0,-5 0-134,1 0 1,-6 1-271,-1 2 1,-5 0 295,2 4 1,-3 4 217,-1 3 0,0 9 0,0 0 0</inkml:trace>
  <inkml:trace contextRef="#ctx0" brushRef="#br0">20528 4277 8454,'-15'-16'0,"3"0"0,-2 6 569,2-1-199,2 0 0,3 4 314,-1 0-33,6 5-350,-3-3 0,7 2 34,1-1 0,8 1-253,6 3 0,8 0 127,4 0 0,4 3-182,6 1 0,4 4-7,11-1 1,5-1-319,-28-3 0,2 1 0,1-1 0,1 0 287,4 0 0,0 1 1,3 1-1,1-1-19,3 0 0,1 0 1,-1 0-1,1 0 87,-1-1 0,0 1 0,1 1 1,1-1-13,-2 0 0,0-1 1,0 0-1,0 0 68,-1 1 1,-1-1-1,-2 1 1,0 0-42,-5 1 1,0 0 0,-2 0 0,0 0-71,-1-2 1,-1 1-1,1 1 1,-1-1-101,0 0 1,-2-1-1,0 1 1,-1 1 126,19 2 0,-3 1 101,-7-4 0,-3-1-4,-8-3 1,-5 0 6,-6 0 0,-4 0-7,2 0 1,-7 0-22,-1 0 1,-1 5-278,1 2 0,-2 2-1722,-5 2 1894,0 4 0,0 2 0,0 4 0</inkml:trace>
  <inkml:trace contextRef="#ctx0" brushRef="#br0">11647 5182 8495,'-15'0'0,"2"-4"-1182,-5 1 839,5-1 0,-2 3 133,4-3 1,-3 3 225,0-2 0,-1 1 180,5 2 1,-4 0-84,-1 0 1,0 0 141,1 0 0,1 0-174,-5 0 1,5 0 1,-1 0 1,2 0 0,1 0 1,-3 0-2,0 0 1,0 0 300,3 0-139,1 0 7,-1 0 1,2-1 71,1-2 99,4 2-270,4-9 12,0 9-67,0-4 1,4 5-213,4 0 0,1 0 159,2 0 1,5 0-14,5 0 0,5 0 59,6 0 0,6 0-41,5 0 0,5 0-250,9 0 1,-26-1 0,2-1 212,2 0 0,1 0 1,2 0-1,2 1-264,0 0 1,1 2 0,4-3 0,1 0 250,4 0 0,-1 0 0,0 0 1,-1 0-342,4 0 0,-1 0 0,0 2 0,0-1 321,-2-1 1,1 0 0,0 2 0,1-1-7,-1 1 1,-1 0-1,-5 0 1,0 0-209,1 0 0,-1 0 0,-4 0 1,-1-1 228,0-1 0,0 1 1,-1 0-1,0 0 63,-1 0 1,0-1 0,-4 1 0,-1 1-59,29 0 0,-7 0 465,-4 0 1,-3 3-335,-5 1 0,-7 0 81,-3 0 1,-9-2 430,-1 5 0,-2-4-606,-6 0 1,-4 2 733,-2-1-772,-6-1 1,3-2 358,-5 3-664,4-3 0,-2 5-201,1-2 0,-1-1 507,2 8 0,-3-3 0,4 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3755 9012 8276,'0'-27'0,"0"-3"-453,0 6 1,0-1 279,0 3 1,0 1 220,0 0 0,0 0 104,0-1 1,-1 1 117,-3 0 1,-2 0 140,-5-1 0,1 1-99,-1 0 1,2-1 7,2 1 1,-3 0-91,3 0 0,1-3-145,-1 3 0,5-3 117,-2 6 1,3 2 24,1-2 0,-1 4-23,-3-4 0,3 5-27,-2-1 1,1 6 76,2 0 1,0 5 106,0-4-384,0 4 91,0-1 1,0 12-26,0 3 0,0 6 70,0 1 1,0 3-64,0 4 1,0 4-5,0 6 1,0 6 183,0 6 0,0 7-459,0-1 0,2 7 360,-1-30 1,1 1-1,-1 3 1,0 0-32,2 3 0,2 1 0,-1 1 0,2 1-314,1 2 0,0 1 1,3 1-1,-1 1 261,0-1 1,0 0 0,0 1-1,0 0-5,1 0 0,1-1 1,-3-1-1,-1-1 9,4 1 1,0-1 0,-2-1-1,-1-1-60,1-3 0,0 0 1,1 2-1,-1 1-212,-2 1 1,0 0 0,2-4-1,0 0 232,-2-1 1,0-1 0,0-1 0,0 0-44,-1-1 0,-1 1 0,0 0 1,1-1-130,-1 5 0,0-1 0,0-5 0,0 0 160,-2 2 1,1-1 0,0-2 0,1 0-9,-1-1 0,-1 0 0,0 1 1,0 1-25,1-2 0,-1 0 1,1 28-119,3-1 1,0-2-248,4 2 1,-1 2 202,-4-27 1,-1 0 0,-1 0 0,-1 0 59,1 0 1,-1-1 0,0 1 0,0 0-54,0 0 0,1 0 1,1 2-1,0 1 10,-2 0 1,1 1-1,0-4 1,1 1-68,0-1 1,1 0 0,4 25-79,-4-26 0,-1-1 1,6 27-148,-6-27 0,0 0 0,1 25-197,-2 2 667,-3-3 0,-5 2 0,1-3 0,0-4 0,2-4 0</inkml:trace>
  <inkml:trace contextRef="#ctx0" brushRef="#br0">4265 12204 8093,'-16'-5'0,"0"1"-19,6-3 79,-1-3 0,0 5 231,1-2 0,3 3 181,0 4 134,4-5-134,-6 4-75,8-4 0,-3 5-122,8 0 0,-2 0-172,5 0 0,0 0 111,4 0 1,4-4 29,3 1 0,3-2-59,4 2 1,2-2 6,5-2 0,5-3-157,2 3 1,8-3 39,6-5 0,-22 9 0,2-1-322,4-1 0,0-1 0,5 0 0,2 0 300,3-2 0,1 1 0,0 1 0,1 0-457,2 0 1,1 0 0,1 2 0,0 0 445,2-2 1,0 0 0,3 2 0,0 0-55,1-2 1,-1 0-1,0 3 1,1-1 43,-19 3 0,0-1 1,1 0-1,18-3 1,1 1-252,-20 2 1,0 0 0,1 1 0,1-2 0,1 0 0,0 0 125,3 1 1,1 0 0,-1 1 0,-2-1 0,-1 0 0,1 0-203,1 2 1,0-1 0,0 1-1,-1-1 1,0 1 0,1-1 270,2 1 1,0-1-1,1 1 1,-1-1-1,0 0 1,1 1 8,1-1 0,1 1 1,0-1-1,-3 2 1,1-1-1,0 1-1,1 0 1,1-1-1,0 1 1,-1 0-1,0 0 1,0-1 3,2 0 0,0-1 1,0 0-1,-1 1 1,1 0-1,0 0-1,2 0 1,1 1 0,-1 0 0,-4-1 0,0-1 0,0 1-65,1 1 1,0 0 0,-1-1 0,0 0 0,0 0 0,-1 0 36,-1-1 0,0 1 0,1-1 0,0 1 0,1-1 1,0 1 65,0-1 0,-1 0 1,0 1-1,-1 0 1,-1 1-1,0 0-30,-1-1 1,0 1 0,-1 0 0,0 0 0,-1 1 0,0 0-23,0-1 0,0-1 0,-1 1 0,0 1 0,-1 0 0,0 0-30,1-2 1,-1 1-1,0-1 1,17 2 0,-1 0 209,0-1 0,-1 1 1,-1 0-1,-2 0-69,-1 1 0,-1 0 1,-1 0-1,-1 0 94,-2 0 0,-2 0 0,-3 1 0,-2 0-120,-2 0 1,-2 1 0,-4-1 0,0 0 350,0 3 1,0 0-1,21 3-309,0 3 0,-7-3-66,0 0 0,-5 1-113,-2 2 1,-4 1 811,4-1 1,-9-2-904,-2-1 0,-4 0 1106,-3 3 0,-1-3-1138,-2 1-349,-3-1 0,-9 3 550,-2 1 0,-8 0 0,-2-1 0</inkml:trace>
  <inkml:trace contextRef="#ctx0" brushRef="#br0">5531 12608 8172,'-5'-15'12,"4"0"207,-2-3 0,-2-1-39,1 5 1,1 0-1,3 3 1,0 4 44,0 0 0,0 0 262,0-4-51,0 5 1,0 0 406,0 3 61,0 2-287,0-4-23,0 5-396,0 5 1,-4 1-90,1 4 0,-4 2 19,3 2 1,-3 3 115,3 4 0,-3 1-199,4 3 1,-4 4 49,3 6 0,-3 2-116,3 2 0,-3 2 110,4-2 0,-1 4-100,4 3 1,0-1 111,0 4 1,0-7 17,0 0 1,4-6 37,-1-1 0,4-3-36,-3-3 1,3-8-177,-3-7-73,-1-7-550,2 3-458,-4-9 13,4-1 1,-4-6 270,3-5 0,-2 4-1763,5 0 2615,0 0 0,4-8 0,-1-2 0</inkml:trace>
  <inkml:trace contextRef="#ctx0" brushRef="#br0">5999 12513 8088,'5'-32'-146,"-3"1"73,5 3 0,0 1 1080,4 2 0,0 7-398,-1 0 1,0 5 522,-3 3-242,2-1-624,-8 5 0,5 2-10,-2 8 1,-3 3-1,3 7 1,-3 4 112,-1 7 1,0 3-75,0 8 0,0 2-45,0 4 0,0 5-15,0 3 1,0 2-723,0 1 0,-4 2 179,1 1 1,-2-1-250,1 2 1,3-7 279,-2 0 1,-3-3-187,-1-1 1,1-9-151,-1-12 1,-4-3-469,-3 0 1,-9-6-877,2-2 1957,-3-7 0,1 2 0,-6-6 0,-4 1 0</inkml:trace>
  <inkml:trace contextRef="#ctx0" brushRef="#br0">5488 13023 8347,'-10'-10'1639,"-1"-1"-1032,5 5 1,4-2-149,9 4 1,6 0-151,12 0 0,3 2 1459,8-5-1158,1 0 0,10-4 172,-1 0 0,8-3-352,-1 0 0,-23 5 1,-1 0-433,28-5 1,-1-4 57,-7 4 1,-3-4-970,-7 4 1,0-2 136,-7 5 0,-3-1 776,-12 9 0,0-1 0,-3 4 0,3 0 0</inkml:trace>
  <inkml:trace contextRef="#ctx0" brushRef="#br0">8552 12513 8177,'-6'-16'0,"0"5"62,2-4 0,3 4 198,-2 0 0,1 4 400,2 0 252,0 0-439,0 1 1,0 0 188,0 2 62,0 3-321,0-4 1,0 14-90,0 1 1,0 8-16,0 0 1,0 3-26,0 4 1,0 0-16,0 7 1,-3 2-229,-1 8 0,-3 6 143,4 1 1,-2 3-400,1 2 1,3-1 390,-2 0 0,2 0-139,1 0 0,0-9-65,0-5 0,0-6-71,0-4 0,3-8 138,1-7-305,-1-2-318,2-6-98,-4-6 0,7-6 155,-4-5 0,3 1-242,-3-1 779,4-4 0,-2 3 0,4-4 0</inkml:trace>
  <inkml:trace contextRef="#ctx0" brushRef="#br0">8031 12523 8219,'-17'-10'12,"2"-1"0,4 0 11,0 1 2048,5-1-1410,2 1 1,5-1 264,2 0 0,3 4-310,5 0 0,4 4-53,3-5 0,6 5-158,1-4 1,8 4 93,-1 0 0,7-3-37,0-1 0,10 1-517,4-1 1,-22 4-1,0 0 169,1 0 1,0-1-1,2-1 1,0 0 24,3 2 1,1-1 0,-2 0 0,1 0-184,-1 1 1,-1-1-1,-1 0 1,0 0-50,-2 2 0,0 0 0,1-1 0,-1-1-131,2 2 0,0 0 0,21-2-143,-2 0 1,-11 3 54,-7-3 1,-5 2-764,-2-1 370,-9 1-1215,-4-2 1317,-10 4 1,-7 4 784,-5 3 0,-5 12 0,-10 4 0</inkml:trace>
  <inkml:trace contextRef="#ctx0" brushRef="#br0">4457 10097 8256,'-6'-21'0,"-2"3"0,4 1 0,0 4-121,4-2 0,0 7 132,0 1 1,0 0 295,0-4 6,0 1 1,0-1 246,0 0 1,2 4-25,1 0 1,-2 4 242,3-4-77,-3 4-450,-1-1 0,0 5-180,0 2 1,0 3 113,0 5 1,0 5 28,0 6 1,0 4 28,0 6 1,1 5 16,3 6 1,-2 4-503,5 6 1,-3 3 316,-1-26 0,1 0 0,-2 1 1,-1 1-11,3 5 0,0 0 0,-3 2 0,1-1 28,2 5 1,-1-1 0,-1-1 0,0-1-298,1-1 0,1 0 1,-1-1-1,0 0 246,0-1 0,1 0 1,1 1-1,-1 0-82,0-3 0,-1 1 0,2-1 0,0-1-132,5 23 0,6-1 52,2-7 0,-2 2 10,2-5 0,0-3 155,3-4 1,0-5-74,0 2 1,-3-4 35,0-4 1,-5-2 107,1-5 1,-3 0-337,-4 1 0,1-1 303,-4 0 0,3-4-1273,-4-3-488,1-2 474,-4-6 0,0-3 1203,0-6 0,-10-3 0,-2-5 0</inkml:trace>
  <inkml:trace contextRef="#ctx0" brushRef="#br0">4893 11725 8216,'0'-10'-900,"-4"-1"675,1 0 1,-1 0 939,4-4 1,0 4 355,0-4-789,0 4 0,0 0 374,0 0-31,0 5-138,0-3-63,0 8 74,0 6 0,0 6-69,0 11 0,4-3-145,-1 2 0,6-2-36,-2 6 0,2-2-520,2 2 1,-2-1-51,-2 4 1,3-4-296,-3 1 1,-1-3 616,1-1 0,-5 1 0,3-1 0</inkml:trace>
  <inkml:trace contextRef="#ctx0" brushRef="#br0">4510 9970 8425,'-11'-11'-30,"1"0"0,4 1 0,2-1 0,-1 4 406,2 0 144,-1 0 0,1 0 1085,-1 0-1083,1 4 1,3-3-351,0 3-25,4 2 0,6-4 98,4 5 1,5 0-60,-1 0 0,8 0 22,6 0 0,2-5-58,8-2 0,1 1-294,10-1 0,-1-3-253,-22 3 0,0-1 0,3 1 0,1 0 304,3 2 0,0 0 1,-1-2-1,-1-1 92,2 1 0,0 0 0,-1 0 0,-1 1 19,1 2 0,-1 1 1,1-2-1,0 1-312,-2 0 0,0 0 0,-3 0 0,-1 0-116,23-3 1,-9-1 128,-8 4 0,-7-3 286,-1 4 0,-9-1 774,-1 4-333,-5 0 1,-2 4-189,-1-1 1,-3 5-68,1 0 1,-1 0 253,3-1 1,-3 2-473,0-2 0,-3 3 90,3 1 0,-5-1-38,2 1 0,1 0 169,-2-1 1,1 1 158,-4-1 0,0 1 124,0 0 0,0 1-134,0 2 1,-4-1-174,1 4 0,-1 5 88,4 3 1,0 6-250,0 5 1,0 3 37,0 11 1,5 5-275,-2-23 0,1 0 1,1 1-1,-1 0 282,2 4 0,-1 1 0,1-2 0,0 0-83,1 3 1,0 0 0,-1-3 0,1-1 203,2-1 0,0-1 0,-3 0 0,1-1-82,0 0 0,0 0 0,-1-1 0,0 1 73,-1-2 1,0 0 0,6 28-213,0-5 1,-4 5 187,-4-28 1,1 0-1,2 25-12,1-2 1,-2-2-102,-5 2 0,3 0 159,1 0 0,-1-4-35,-3-3 1,0-7 270,0-4 1,0-3-204,0-3 0,0-1 1,0-7 0,0 2-214,0-9 0,1 0 166,3-3 1,-2-5-793,5-3 0,1-2-606,2-1 0,1 0 1223,-1 0 0,6 0 0,0 0 0</inkml:trace>
  <inkml:trace contextRef="#ctx0" brushRef="#br0">4733 8682 8350,'-15'-16'401,"3"0"1,-2 6 0,2 4 466,1 2 0,1 4-323,-1 4 1,-3 3-137,0 7 1,0 7 38,3 8 1,0 5-93,1 2 1,0 7-312,3 0 1,4 2-8,6-3 1,4 1-84,7-1 1,3 0 103,4-3 0,5-7-230,3-7 0,3-8 124,3-3 1,-3-6-34,0-5 1,-1-4 155,-7-6 1,0-6 249,-6-12 1,1-3 84,-5-8 0,-5 2-79,-5-5 1,-4 0 141,-4-4 0,-2-2-7,-4 3 1,-4-2-36,-1 9 0,-4 3-313,2 3 1,-3 7-306,-2 1 0,6 4-1167,2 6 1,5 5 889,2 3 0,6 3 463,1 3 0,5 8 0,5 6 0</inkml:trace>
  <inkml:trace contextRef="#ctx0" brushRef="#br0">5223 8991 8376,'-16'-10'0,"6"3"1835,-1-7 215,5 2 0,11 6-1834,2 3 0,-1 2-500,1 1-807,0 0 1,5 3 5,2 1 1085,-2 4 0,8-2 0,-4 5 0</inkml:trace>
  <inkml:trace contextRef="#ctx0" brushRef="#br0">5435 8629 8275,'-21'-21'2788,"0"0"-1985,9 9 1,4 3-85,11 13 1,3 2 392,5 5 0,1-1 170,2 1 1,7 1-587,7 2 0,4-1-651,4 5 0,2-1-145,4 5 0,1-2-210,-1-3 0,2 5 368,2-1 1,-7 0-9,0 4 0,-7-4 329,-7-3 0,-6 2-338,-12-2 0,-4 2-806,-6 1 1,-8 1 400,-7-1 1,-8 0-848,-6 0 0,1 0 1211,-5-4 0,1 3 0,3-2 0,2 2 0</inkml:trace>
  <inkml:trace contextRef="#ctx0" brushRef="#br0">5563 8587 8433,'-11'-16'2583,"5"4"0,4-2-631,9 7 1,6-2-976,12 2 1,2-3 216,5-1 0,5 1-526,2-1 1,7 1-533,3-1 1,2 0-1004,-1 1 0,1 0-3305,-5 3 4172,-5 2 0,0 1 0,-3-2 0</inkml:trace>
  <inkml:trace contextRef="#ctx0" brushRef="#br0">7711 9682 8302,'0'-21'0,"0"3"547,0 1-194,0-6 1,0 1 157,0-3 0,4-1-112,0 1 1,4 0 151,-1 4 0,2 3-112,2 1 1,0 0 22,-1-1 0,-3 6-14,0 5 0,-3 5 411,3-2-537,-5 3 0,3 7 16,-5 5 0,0 2-11,0 8 1,4 3-72,-1 8 1,1 4-115,-4 3 1,1 11-275,3 3 1,-3 7 142,0-30 0,1 1 1,1 2-1,-1 1-214,0 1 0,0 1 0,1 5 0,1 1 186,-3 2 1,1 1 0,2-1 0,-1 1-244,-1 2 1,0-1 0,1-3-1,1 1 300,-2 0 0,-1 1 0,2-2 0,-1-1 188,0-1 0,0-1 0,-2-1 1,1-2-212,1-1 0,-1-1 0,0-2 0,0 0 264,-1 1 1,0 0 0,0 0 0,0 0-54,0 0 1,0 0 0,0-3 0,0-1-394,0 23 1,0 0 199,0-3 1,0 0 472,0-4 1,0-1-481,0-10 1,0 0 255,0-7 0,0-2-1323,0-5 0,4-8 871,3-2 1,3-8-1849,1 1 0,0-3 1245,4-1 0,2-5-2457,8-2 3228,-2-7 0,8-2 0,1-6 0,5 1 0</inkml:trace>
  <inkml:trace contextRef="#ctx0" brushRef="#br0">7786 9353 8894,'-6'-16'-183,"-2"1"580,4-3 1,1-1 4,3 5 1,3-5 279,1 1 0,4 2-183,-1-2 1,3 5-85,0-1 0,4-1-23,1 0 0,2 1 51,-3 4 1,7-1-163,0 0 1,2 4 0,9 0 0,-1 4-193,8-5 1,5 5 62,5-4 1,-18 3 0,0 1-321,2-2-1,1-1 1,2 1 0,0-1 269,2 1 1,-1 0 0,1 0 0,-1 0-182,2 2 0,0-1 0,0 0 0,-1 0-18,3 2 1,0 0 0,-3 0 0,-1 1-83,1 1 1,-1 0-1,-2 0 1,-2 0-78,28 0 1,-7 0-166,-4 0 0,-10 0 314,-1 0 1,-6 1 29,-5 3 1,-3-2 143,-7 5 0,-7 0-144,-8 4 0,-2 1 486,-1 2 1,0 2 380,0 6 1,-1 0-322,-2 3 1,-3 6-261,-5 4 0,4 10-124,0 1 0,1 5-366,-1 2 1,-1 6 320,5-27 0,2 0 0,-1 3 0,0 0-3,2 4 1,0 0-1,1-1 1,0 0-239,0 1 0,1 0 0,-1-1 1,-1 0 206,2 1 1,0 0-1,0 0 1,1-1 38,-1 3 0,-1 0 1,1-5-1,0 0 5,-2 0 0,0-1 0,-1-2 0,1 0-87,-2-1 0,0 0 0,0 0 0,-2 1 198,-1 1 0,-1-1 1,2-2-1,-1 0-188,1 1 0,1 0 1,-2-2-1,0 1 65,2 1 1,-1 0 0,1 0 0,0 1 119,0 1 1,-1-1 0,2 24-78,-2 0 0,-1-10-31,-3-1 1,3-4 187,-3-7 1,3-4 226,-3-10 0,0-1 271,5-2 0,-6-4-102,2-7 1,1 2 1438,-1-6-1702,5 1 1,-4-4-249,2 0 0,3 1-74,-2 2 0,2 0-753,1 4 1,0-4-1150,0 5 242,0-1 1,4 3-66,3 1 1,2 3 1676,-2 0 0,2 5 0,-3-2 0</inkml:trace>
  <inkml:trace contextRef="#ctx0" brushRef="#br0">8318 8172 8336,'0'-28'490,"-4"-1"-343,1 4 0,-1 5 765,4 6 1,0 2-262,0 1 0,-5 4 5,-2 0 1,-2 5-135,-2-2 0,-1 9-28,-2 6 1,-2 4-263,-6 6 1,2 5-1,3 3 1,-1 6-448,7 4 1,-1 1 220,9-1 1,0-2-507,7-5 0,7-1 310,6-3 1,9 0-157,6-6 0,5-7-6,5-8 1,6-6-258,1-1 0,2-2 356,-1-9 1,-4-3 277,-7-11 0,-7 2 179,-7-6 1,-12-2-117,-6 0 0,-11-4 543,-6 7 1,-8-2-253,-11 2 0,-2-2 35,-8 6 0,-6 0-500,2 6 0,-2 6-178,3 5 0,-3 5-949,2-2 0,8 4 281,10 4 932,12 2 0,0 2 0,9 3 0,1 2 0</inkml:trace>
  <inkml:trace contextRef="#ctx0" brushRef="#br0">8935 8140 8392,'-11'-5'0,"0"0"2625,1-2-718,4 2-1032,1 5 1,4 5-388,-3 2 0,3 3-2,-2 0 0,1 2-878,2 2 0,0 3-939,0 4 1,0-3 1330,0 0 0,10-1 0,2 5 0</inkml:trace>
  <inkml:trace contextRef="#ctx0" brushRef="#br0">9041 7969 8314,'-21'-20'0,"5"3"3413,6-8-2489,4 7 1,12 7-180,4 8 1,6 2-234,5 1 1,5 1 588,2 2 1,8 7-775,3 4 0,2 6-694,2 1 1,-1 2-22,1 5 1,-4-1 167,0 2 1,-5 2 97,2-3 1,-9 1 50,-6 0 0,-6 0 9,-7-4 1,-5 1 243,-6-1 1,-8-6 413,-7 2 1,-7-3-664,-3 0 0,-2 1-472,2-5 0,2 0-389,5-3 1,-1-1 927,1 1 0,-5 0 0,-1-1 0</inkml:trace>
  <inkml:trace contextRef="#ctx0" brushRef="#br0">9084 8033 8439,'0'-32'0,"2"5"1662,5 2 1,7 4 111,15 3 1,4-1 1011,9 5 1,9-5-2179,2 2 0,-22 9 1,1 0-6,-2 1 1,0 0 0,0 2-1,0 2-750,24-4 0,-11 4-868,-4 0 0,-7 6-2028,-7 4 3043,-5 3 0,-19 10 0,-2 2 0</inkml:trace>
  <inkml:trace contextRef="#ctx0" brushRef="#br0">14902 11523 8435,'-17'-5'-583,"1"4"408,1-2 1,4-2-107,-4 1 0,7 1 109,1 3 0,4 0 313,-5 0 0,5 0 204,-4 0 377,0 0-373,-4 0 181,0 0 65,1 0 1,-1-1-217,1-3 0,2 3 738,1-3-654,0 3 1,0 0-215,0-2 49,5 1 204,-8-2-15,9 4-70,-4 0-66,5 4 0,2-2 228,1 1 1,7-2 30,4-1 0,6 0-138,1 0 1,5 0-334,6 0 1,5-1 17,2-2 0,3 0-201,4-4 0,3 5 179,4-2 1,6-1-409,-27 4 0,0-1 0,0 0 1,1 0 154,2 2 1,1 0 0,1 0-1,0 0 64,2 0 1,0 0 0,0 0 0,0 0-43,-2 0 1,1 0 0,1 0 0,0 0 59,-1 0 0,2 0 1,2 0-1,1 0 23,-2 0 0,-1 0 0,3 0 0,1 0 14,-4 0 1,1 0 0,1 0-1,0 0 4,0 0 0,1 0 0,1 1 1,1 0-2,-1 0 0,0 1 0,1-1 1,0-1-281,0 2 1,-1 0 0,-1-1 0,0-1 381,1 0 1,1 0 0,1 0-1,0 0-54,-2 0 0,1 0 0,1 0 0,0 0-61,-3 0 1,-1 0-1,1 0 1,0-1 32,3-1 0,0 0 1,3 2-1,0-1-46,1-1 0,0 1 0,1-1 0,1 1 26,-4-1 0,-1 1 0,1 0 0,1 0-4,2 0 0,1-1 0,0 0 0,1-1-7,0 1 0,1 1 0,-2-2 0,0 1-298,-4 0 1,-1 0 0,3 2 0,0-1 298,-1 0 1,1-1-1,3-1 1,0 1 5,-1 0 1,-1 0-1,3 0 1,0 1-6,-3 1 1,0 0-1,4 0 1,-1 0 4,1 0 1,0 0 0,3-1-1,1 1-7,-2-2 0,-1 0 1,4 1-1,-1 1-285,-3-2 0,1 0 0,1 2 1,0-1 275,0 1 0,1 0 0,1 0 0,-1 0 2,0 0 1,-1 0-1,2 0 1,-2 0-3,-2 0 0,-2 0 0,4 2 1,-1 0 72,0-1 1,-1 1-1,3 1 1,1-1-63,-2 0 0,1 0 1,-1-2-1,-1 2 85,-2 1 0,0 1 0,3-2 1,1 0-76,-18 0 0,1 0 0,-1 1 0,1-1 1,0 0-1,0 0 2,-1 0 0,1 0 1,-1 1-1,0 0 1,-1 0-1,1 0-12,17 1 0,1-1 0,-1 2 0,1 0-4,-1 0 1,1 0 0,0 1 0,0-1-72,-2 0 0,-1 1 0,1-1 1,-1 0 116,-6 1 1,-1-1 0,1-1 0,-1-1 212,-1 1 0,0-1 0,-1-1 0,-1 0-96,-1 1 1,-1 1-1,-1-3 1,0 0 177,-5 1 0,-1 0 0,-1-2 0,0 1-13,-4-1 0,-1 0 0,24 0 545,-6 0 0,-5 0-606,-5 0 1,-7 0 1250,-7 0-1566,-7 0 394,-8 0 0,-6 0-1822,-8 0 0,-6 0 1279,-8 0 0,-3 0-2264,-4 0 0,-2 1 2470,-5 2 0,0-1 0,0 2 0</inkml:trace>
  <inkml:trace contextRef="#ctx0" brushRef="#br0">14849 8235 8350,'-6'-46'0,"2"0"0,3 1 630,1 6 0,5 4-265,2 6 0,1 8-157,-1 7 0,1-1-63,-4 0 1,-1 5-223,-3 3 1,0 3 83,0-3 156,0 5 1,-1-3-183,-2 5 1,0 0 124,-4 0 0,4 0 529,-4 0-444,0 5 0,-1-1 260,1 3 0,5 3-20,-2-3 1,3 3-47,1 0 0,0 2-69,0 2 1,4 3-38,-1 4 1,2 0-183,-1 1 1,-2 0 125,5 3 1,-5 0-146,2 7 0,1-2 63,-2 9 1,1 2-106,-4 5 0,0 8-225,0-23 0,0 2 0,-1 1 0,1 2 273,-2 2 1,0 2-1,2 2 1,-1 1-293,-1 3 0,0 0 1,0 2-1,0 0 283,0 1 1,0 1 0,0-3 0,1-1-51,1 2 0,0 0 1,-2-3-1,0-1 55,0 0 1,0 1-1,0-2 1,1 1 50,1 1 1,0-1 0,0-3-1,0-1-54,0 1 1,0 0 0,0-3 0,0 1-123,0-2 1,0 0 0,0 0-1,0 1 165,0-1 1,0 0 0,-2-2 0,0 0 61,1-1 1,-1-1 0,-2-2 0,1-1 82,-1 26 1,-4 1-69,1-4 1,1-2 263,-1-8 0,1-1-74,-1 1 1,-1-2-113,4-2 1,0-7-450,4-7 0,0-7 368,0-4-496,0-2 0,5-6 185,2-3 0,3-2-743,0-1 1,6 0 859,1 0 0,8 5 0,2 1 0</inkml:trace>
  <inkml:trace contextRef="#ctx0" brushRef="#br0">14785 10629 8148,'0'-10'0,"0"3"-336,0 0 8,0 0 1,0-4 236,0 0 0,0 4-45,0 0 50,0 0 1,0-4 133,0 1 0,0 3-164,0-1 1,0 5 101,0-4 1,0 0 187,0-4 1,0 4 20,0 0 0,0 0 167,0-4 1,-1 4-59,-3 0 1,3 0 50,-3-4 1,0 1-16,0-1 1,0 0 213,4 1-121,0-1 0,0 0 45,0 1 0,0-1 6,0 1 0,0 2 130,0 1-171,5 5 0,1-3-175,5 5 1,-4 1-2,0 3 1,-5 7 25,2 6 1,-3 5-42,-1 2 0,0 8 9,0 7 0,-1 7-33,-3 4 0,2 2-429,-5 1 0,0 1 478,-4-1 0,2 0 10,2 0 0,-3 3 175,3-3 1,2-6-142,2-8 1,2-8 102,1 1 0,1-7-125,2 0 0,3-8 31,5-3 1,-1-3-48,1-4 1,0 1-515,-1-4 1,1 3-478,0-3 0,3-1-579,0-3 1,1 5 523,0 2 763,-4 2 0,5 7 0,-6 0 0</inkml:trace>
  <inkml:trace contextRef="#ctx0" brushRef="#br0">15529 12545 8349,'5'-11'-986,"-3"0"772,5 1 1,-4-1 490,0 0 1,2 1 13,-1-1 1,-1 1-143,-3-1 1,0 4 9,0 0 0,0 0 0,0-4 0,-3 4-10,-1 0 1,-4 3 9,1-3 0,-4 5 0,-3-2 0,2 3 264,-2 1 0,-3 5 936,0 2 1,-3 8-550,-2 7 0,0 5-638,-3 8 0,-1 8-301,-2 6 1,12-21 0,1 1 80,0 1 1,2 0 0,-1 2 0,2-1-169,-1 1 0,1 0 1,2-1-1,2 1 99,1-2 1,0 0-1,-4 28-46,4-5 1,5-9-8,9-5 1,2-14 289,13-8 1,1-8 108,9-6 1,4-3 237,-1-3 1,5-9-180,-1-9 0,4-3-332,3-8 0,-4 6-49,1-6 1,-5 2 116,-6-1 0,-2-1 115,-1 0 1,-6 6-228,-8 4 1,-2 2-693,-10 6 1,-1 3-141,-5 4 0,-8 5-445,-6-2 1,-4 8 563,0 3 0,0 3 801,0 0 0,-1 1 0,1-1 0</inkml:trace>
  <inkml:trace contextRef="#ctx0" brushRef="#br0">15359 13034 11164,'15'-11'3590,"3"1"-2883,2-1 1,6-3-264,3 0 1,5-5-217,1 1 1,1 3-257,-4 1 1,-4-1-375,0 5 1,-5-2-235,-2 8 0,-4 0 422,-7 0-3957,1 3 4171,-5-4 0,3 5 0,-3 0 0</inkml:trace>
  <inkml:trace contextRef="#ctx0" brushRef="#br0">15859 12906 8123,'-11'-4'0,"4"-1"1259,0-2 1782,5-3-1991,-3 9 1,5 1-448,0 7 0,0 3-503,0 0 1,1 5 14,3-1 1,2 4-636,4-4 0,1 3 21,0-2 1,-1 2-273,1-2 1,3-1 397,0-4 1,1 1-1062,-5 0 1014,1-5 158,-1-2 0,-4-8 827,-2-4 1,-3-6-337,-1-3 0,-8-5 640,-3-3 1,-2 2-173,3-6 0,-5 6 65,1-2 1,-1 4-260,1 3 1,2-1-204,-2 5 1,7 0-1310,3 3 906,3 5 1,6 1-1896,2 5 0,8 0 270,6 0 1728,1 5 0,8 1 0,-3 5 0</inkml:trace>
  <inkml:trace contextRef="#ctx0" brushRef="#br0">16125 12874 8080,'-27'-4'3027,"2"3"-739,7-3-960,3 3 0,8 6-580,0 2 1,4 2 70,0 2 0,3-1-987,3 1 1,4 3 175,8 0 1,1 1-852,5-5 0,2 1 612,2 0 0,-2-4-1110,6 0-1,-1-5 583,4 2 0,-5-4 109,-2-4 1,-3-2 325,0-4 0,-9-2 321,-3-2 1,-6-3 629,-1-4 1,-7-1-504,-7 1 1,-2 0 770,-8 0 1,2 3-324,-6 0 1,-1 9-154,1-2 0,0 7-239,4 1 0,3 2-373,1 1 0,7 2-564,0 5 0,6 0 757,1 7 0,11 3 0,4 0 0</inkml:trace>
  <inkml:trace contextRef="#ctx0" brushRef="#br0">16582 12470 8240,'0'-15'0,"0"3"1275,0-2-767,0 2 0,0 5 1097,0 0 0,2 1 29,1-1-464,-2 2 0,5 5-393,-2 0 1,-2 6-146,5 5 0,-3 4-243,3 6 0,-4 5-45,4 3 0,1 3-284,2 3 1,1 3-239,-1 4 1,1 1-861,0 0 0,-1-1 568,1 1 1,-4-6-531,0-1 0,-4-8 381,0-3 0,-3-4 279,-3-3 1,-8-4 474,-7-7 0,-7-1 438,-3-2 0,-5-3 176,1 3 0,-1-3 1010,8-1 1,1 0 1067,7 0-2136,-3 5 1,14 0-1281,2 6 0,14-4 17,11 0 1,10-1-299,8 1 1,3 2 869,4-6 0,-2 5 0,3-2 0</inkml:trace>
  <inkml:trace contextRef="#ctx0" brushRef="#br0">18295 12992 8222,'-17'4'0,"1"2"127,2 5-127,2-1 0,-4 1 781,6 0 0,3-1-235,0 1 0,4 0 292,0-1 0,1-3 320,2 0-8,0-4-410,0 2-194,5-5-332,1-5 1,5-5 30,-1-4 1,1-1-201,0 1 0,-1-4 82,1-7 0,3 0-185,0-7 1,5 2-18,-1-9 1,2 0-167,1-4 1,1-1-15,-1-2 0,4 4 300,-1-1 1,1 6 53,-3 9 1,-6 3-57,-2 7 170,3 3 0,-5 14-96,2 4 0,-7 15-66,-4 7 0,2 6-153,-1 4 0,-1 0-267,-3 4 1,0 0-51,0 3 0,0 1-303,0-1 0,0-4 169,0-2 1,0-8 107,0-3 1,0-4 174,0-3 1,1-8 157,3-6 0,-2-9 237,5-5 0,1-7 101,2-8 0,1-3 290,-1-8 1,2-2-190,2-4 0,2-8-24,2 1 1,2-5 258,-3 8 0,0 1-120,1 6 0,-1 0 442,5 7 1,-6 9-340,-2 12 1,-2 5 179,-1 6 1,-4 1-163,0 3 1,-5 7-108,2 6 1,-3 3-147,-1 2 0,0 3 196,0-1 0,0 6-606,0-2 1,0 3 145,0 1 1,-1-4-1084,-3 1 0,2-1 554,-5 4 1,0 0-1792,-4 0 0,4-6 1029,0-5 1,5-1-2118,-2-6 3362,3-4 0,1 4 0,0-2 0</inkml:trace>
  <inkml:trace contextRef="#ctx0" brushRef="#br0">18965 12885 8222,'-6'6'0,"-2"4"1836,4-3-1138,-4 2 0,7 2-28,-3-1 1,3 1 46,1 0 0,0 0 20,0 4 0,5-4-262,2 4 0,3-4-545,5 0 0,0-1 117,3-3 1,2-3-379,-2-4 0,2-1 281,1-2 1,-1-4-271,-2-8 0,-3-1 173,-4-5 0,-5-1-7,-3 1 1,-2-4 417,-1 0 0,-4-1-129,-3 1 1,-3 8-284,-1-1 0,-3 5 159,0 2 0,-4 5-1493,4 3 1,0 2 1481,3 1 0,1 4 0,-1 2 0</inkml:trace>
  <inkml:trace contextRef="#ctx0" brushRef="#br0">19422 12300 8100,'-10'-27'2019,"4"5"-487,1 2 128,5 9-655,0 0 1,1 7 523,3 8-1005,6 7 0,2 10 15,2 7 1,-2 3-47,-1 1 1,-1 5-442,1 2 0,-1 2 28,-3 1 0,1-3-612,-5 0 0,2 0 468,-1 4 1,-3 2-615,2-2 0,-1-3 168,-2-8 0,-5-6-29,-2-5 0,-3-2 101,0-8 0,-6 0-4,-1-7 1,0-1 303,-1-3 0,1 2 138,-5 1 0,2 0 35,3 4 1,0 0-30,3 3 1,3 5-137,1-1 0,4 3-63,6-2 1,0 4-178,0-2 0,8-1 106,3-2 1,7-7-139,4-4 0,0-1 161,7-2 1,-1-5 64,4-2 0,0-7 246,0-4 0,0-7-126,-1-3 0,-3-3 118,-4-1 1,-5 0 158,-1 0 1,-8 0 131,0 0 0,-3 2 56,0 1 0,-3 4 334,-8 8 0,-2 6-54,-4 8 0,-1 1-218,1 2 1,-1 10-398,0 4 0,2 10 66,2 4 1,-2 3-313,6 1 0,-1 0-185,4-1 0,2 1-487,1 0 1,3-1 186,5-3 0,0-5-318,4-5 1,-2-7 308,4 0 1,-4-5 272,2-6 1,-4-9 806,0-6 1,-2-5-359,-1-5 0,0-2 303,-5-5 0,2-3 186,-1-1 0,-2-3 630,5 4 0,0-4-457,4 3 1,-1 6 317,1 5 1,0 8-408,-1 7 1,5 4-217,-1 6 1,1 6-18,-1 4 1,-1 6-94,5 5 1,-6 4-254,-2 0 1,1 3-198,-4-3 1,-2 0-374,-2-4 1,-1-1 207,-2-2 1,-2-4-377,-1-7 1,-3 1 508,-5-4 1,1-5 13,-1-6 1,2-4 258,2-3 1,-2-8-195,6-6 0,0-3 359,7-1 1,3 1-266,7-1 1,4-4-285,7 1 1,-2 4-293,6 6 1,-4 9-755,3 5 1,-3 5-314,3 6 1,-5 11 833,-2 6 0,-6 8 153,-8 7 1,-2 6 661,-5 5 0,-1-4 0,-3 3 0,-5-5 277,-5 2 1,-6-8 351,-2 0 0,2-6 348,-1 0 0,0-8 1267,3-7 1,3-3 1938,0-3-3239,8-3 1,3-1-624,4-7 1,4-4-65,3-3 1,8 1-840,2-5 0,3 5-1,2-1 0,-1 4-308,0 3 1,-1-2 655,-2 6 0,1-1-232,-5 4 1,0 5 351,-3 2 0,-4 6-153,0 1 0,-5 4 752,2-4 0,-3 0-254,-1-3 0,-1 0-591,-3-1 1,2-4-1394,-5-2-1565,0-3 3319,1-1 0,1-14 0,5-4 0</inkml:trace>
  <inkml:trace contextRef="#ctx0" brushRef="#br0">20560 12257 8186,'-4'-16'5253,"2"0"-4445,-2 11 2066,4 5-1888,0 10 1,0 11 22,0 8 1676,0 6-1724,0 3 1,1 6-64,2 2-804,-1-2 1,2 7-342,-4-5 1,0 5-585,0-2 0,0 3-41,0 1 1,0-8 669,0-2 0,-4-9-2266,-3-2 0,-3-2 1021,-1-9 1,0-7-265,-4-10 1,2-3 671,-4-1 0,0-6 275,-1-5 0,0-4 667,3-6 1,2-1 730,6 1 0,-1 1 98,4 2 1,1 3-575,3 4 1,1 5 1835,3 3 1,3 2-739,7 1 0,7 0 104,8 0 1,2 1-781,5 2 1,2 0-496,4 4 1,1-5 6,-1 2 0,0-3-162,-3-1 0,1 0-1362,-5 0 1,-7-1-1363,-7-3 2794,-12-2 0,1-9 0,-10-2 0</inkml:trace>
  <inkml:trace contextRef="#ctx0" brushRef="#br0">20720 13013 11399,'-5'0'3454,"5"0"0,3-5-2470,7-2 1,3-2 93,8-2 0,2-3-969,2 0 1,-2-7 13,6 0 1,-1-1-671,4-7 0,-6 6 427,-5-2 0,-2 4-200,-8 3 392,2 2-24,-12 11 1,-1 6-36,-7 9 1,-1 7 149,1 8 0,-2 1-654,6 2 0,-1 3 297,4-3 1,5-1-1849,2 2 0,2-6 238,2 2 1804,0-7 0,4 2 0,2-3 0</inkml:trace>
  <inkml:trace contextRef="#ctx0" brushRef="#br0">22560 12406 8137,'-1'-14'0,"-3"0"739,3 0 197,-4 8 1,5 2-14,0 8 1,0 7 438,0 6 0,0 8-221,0 3 1,0 8-523,0 3 1,0 2-277,0 2 1,0 1-573,0 2 1,0-1-131,0 4 1,2-4-472,1 1 1,-2-7-957,3-3 1,-3-9 1785,-1-6 0,-9 1 0,-3-6 0</inkml:trace>
  <inkml:trace contextRef="#ctx0" brushRef="#br0">22518 12417 8137,'21'-27'320,"6"6"23,5 6 0,8 5-138,6 3-1029,5 2 1364,-7 5 0,7 2 313,-5 5 39,0 0-402,-13 14 1,-8-5-213,-15 5-281,-4 5 1,-9-2 138,-8 4 1,-4-4 103,-17 1 1,-4-3 14,-10 0 0,-2-1 303,-5 0 0,4-4-318,3-3 1,2 0-322,2-3 0,7 2-1279,4-6 357,10 2 0,8-2 1637,17 0 0,16 1-418,16 2 0,10-2-210,7 3 1,1-3 126,-24-1 1,0 1 0,27 7 36,-26-8 1,-2 0-1,22 11 576,-1-4 0,-16-1 101,-9-6 738,-12 3 0,-12-6-682,-11 3 0,-8-1-133,-14-2 1,-5-3-596,-2 3 1,-2 0-502,-2 0 1,1-1-250,-1-3 0,1 0 485,-1 0 0,7 0-2007,4 0 0,6 2-467,8 1 2564,3-2 0,9 4 0</inkml:trace>
  <inkml:trace contextRef="#ctx0" brushRef="#br0">23124 12853 8096,'0'-16'0,"-4"-3"2132,1 5-1569,-1-1 0,4 5 3431,0-1-2971,0 5 1,-1 1 68,-3 5 1,3 5-496,-2 2 1,-3 6-897,-1 1 0,1 5-259,-1-1 1,4 2-464,0 1 0,-2 0 398,2-4 0,-1 2-554,4-5 0,1 1 409,3-5 1,2-4 292,4-2 1,1-3 536,0-1 1,4-2-121,3-6 1,-2 0 1223,2-10 1,0 4 78,3-3 0,-5 2 736,-1-2 1,0 4-1139,-1-2 1,0 8-265,-3 4 1,0-2-1202,-1 1 0,1 2 427,0 6 1,-1-2-2168,1 5 0,-1 0 2362,1 4 0,4-1 0,2 1 0</inkml:trace>
  <inkml:trace contextRef="#ctx0" brushRef="#br0">23517 12364 8096,'0'-42'2238,"0"3"0,0 9-188,0 8-682,0 11 0,2 6-579,1 5 0,4 6 140,7 4 0,3 10 603,4 9 0,0 3-748,1 3 1,-2 7-378,-2 4 1,0 3-629,-3-3 1,1 8-253,-5-5 1,1 1 66,-9-7 1,1-1-352,-4 1 0,-6-7 474,-5-4 1,-4-6-274,-6-8 1,-5-4 507,-3-7 0,-2-2-216,0-5 1,3-5 1142,4-2 1,2-2-505,5-2 1,2 0 1078,8 1 1,5 0-765,9 3 0,6-1-508,12 4 0,10 1-415,8 3 0,8 3-588,2 1 0,1 5-2792,-24-3 1,0-1 3612,0 0 0,1 1 0,2 3 0,1 2 0,0-3 0,-1-1 0,1 0 0,-1-1 0,-1-1 0,1 0 0</inkml:trace>
  <inkml:trace contextRef="#ctx0" brushRef="#br0">17752 14045 8132,'0'-26'3301,"0"-2"-2393,-4 2-1513,-2 4 0,-10 14 550,-1 12 1,-12 3 547,-3 10 1,-7 2-277,0 6 0,-6 1-199,-1 2 0,-2 6-423,5-6 1,3 4 179,8-7 1,6 0 25,5-4 0,9-5 159,9-1 0,7-4-284,7 0 0,10-4 63,11 0 0,6 0 289,8 4 0,1 0-197,3-1 1,2 1 427,-2-1 1,-3 2 134,-1 2 1,-8-2-182,-6 2 1,-11-2 1017,-10-1 1,-11 0-319,-11-1 1,-15 1 127,-13 0 0,-5-4-567,-9 0 0,2-5-469,-5 2 1,1-3-101,2-1 1,1 0-112,2 0 1,8-5-194,6-2 0,9-4 359,6-3 0,9 1-1488,9-5 1,11 1-102,6-5 1629,14 1 0,-4 0 0,7 0 0</inkml:trace>
  <inkml:trace contextRef="#ctx0" brushRef="#br0">17859 13970 8217,'0'-26'0,"0"4"967,0-3 1,0 11 3603,0 3-3622,0 8 1,0 4-162,0 10 0,0 5 442,0 9 0,0 7-551,0 7 1,0 3-630,0 5 0,0-4-293,0 3 0,0-1-349,0 1 1,4-1-42,4 5 0,1-5-639,2 1 0,-1-8 466,1-6 1,1-5 218,2-6 1,-1-9 481,5-5 1,-2-10-26,2-8 0,6-9 473,-3-8 0,6-3-141,-2-1 0,3-5-30,-3-2 0,3-2 133,-3-2 0,0 7 97,-4 4 1,-4 1-14,-3 6 1,-3 1 545,-4 7-292,-3 1 0,-5 12-183,-2 4 1,-4 6-295,-8 8 0,2 2-198,-4 6 1,4 4-341,-1 2 0,3 3 82,4 1 1,1-4-572,2 0 1,3 0 65,-2 0 0,6 1 281,4-4 0,7-1-441,4-6 0,3-3 360,4-4 0,1-5 84,3-3 0,1-11 379,-1-6 0,-2-6 264,1-5 1,-4-6 77,1-4 0,-3-6 152,-1 2 1,0 2 310,-4-2 1,2 4-280,-5 0 0,-4 3 761,-7 3 0,-1 8 333,-2 7-696,0 2 1,-2 6-396,-1 3 0,0 4-257,-4 6 0,0 5-59,-3 9 1,-1 5-64,0 2 0,5 0-325,3 0 0,-2 0 235,2 4 0,-1-1-961,4-3 0,0 0 380,0-4 0,0-2-414,0-1 1,5-2 558,2-8 1,2-3 281,2-8 1,3-1 95,0-3 1,2-6 177,-2-8 0,-1-8 578,5-6 1,-4-1-404,4-6 0,-5 3 397,1-3 0,-2 5-223,-2-2 1,0 1 677,-3 3 0,-3 4 736,-4 10-32,0 3-1375,-4 9 1,-2 7-299,-5 10 0,5 7-45,3 7 1,2 5-37,1-2 0,0 3-533,0 1 1,5-1 419,6-3 0,1 5-1439,6-5 0,-1 1 70,5-8 1,-1-3-256,0 0 1,0-9 847,1 2 1,-6-8-62,-2 1 0,-2-8 925,-1-3 0,0-12 0,-1-3 0</inkml:trace>
  <inkml:trace contextRef="#ctx0" brushRef="#br0">19156 13970 8217,'0'-15'2229,"0"3"-1728,0-2 0,2 7 750,1 3 1,-1 3-541,6 1 1,-6 5 1038,1 2 1,2 12-598,-1 6 0,3 9-197,-4 5 0,4 4-35,-3 3 1,3-1 148,-3 4 1,0 2-518,0 6 1,-3-3-816,3 3 1,-3-1-1289,-1 0 1,-5-5 968,-2 2 1,-6-11-2339,-1-3 1,-5-11 894,1-7 0,2-5 601,-2-9 1,-3-5 1422,-4-9 0,-4 1 0,5-4 0,-1 4 0</inkml:trace>
  <inkml:trace contextRef="#ctx0" brushRef="#br0">19007 14109 8217,'23'-42'0,"2"3"0,3 7 673,8 8 1,3 7 642,7 6 0,3 6 558,8 5 1,-3 0-1213,3 0 0,-4 8 1181,-3 2 0,-9 8-902,-9 0 1,-11 6-777,-10 0 1,-11 1-335,-11-4 0,-6 1-145,-12-1 1,-1 0 300,-13 1 13,-2-1 0,-6 0 0,1 0 0,-1 1 0,1-1 0</inkml:trace>
  <inkml:trace contextRef="#ctx0" brushRef="#br0">15370 9587 8349,'-5'-17'0,"4"-3"-32,-3 2 1,3 3 63,1 1 1,0 1 238,0-1 1,4 2 35,-1-2 1,2 5 18,-2 2 1,2-1-49,2-6 0,3 2 118,-3-2 0,-1 2 11,1 1 1,-4 1 82,4-1 1,-4 0-146,0 1 0,-1-1 57,-2 0 0,0 4 161,0 0-106,0 5-342,0-3 30,0 5 1,0 6-222,0 5 1,-4 4 56,0 6 0,-3 7 151,4 3 0,-4 3-3,3 5 1,-1 4-178,2 7 0,2 3 35,-3 4 0,2-27 1,-1 0-130,2 4 0,-1 0 0,-2 0 0,1 1 182,1 2 0,0 1 0,-2 2 0,0 0 41,1 3 0,-1-1 0,-2-1 0,-1-1-52,0 1 0,0-1 0,0-2 1,0 0 50,1-2 0,1-1 0,0-1 0,-1 0 82,1-1 1,0-2-1,-1 27-148,2-5 1,3-5 354,1-9 1,0 2-126,0-2 1,0-1-41,0 1 0,0-5-115,0 2 1,0-3 304,0-1 0,1-5-394,3-2 0,-3-7 377,2-4 1,2-2-730,-1-2-98,4-4 1,-6-1-959,5-5 0,-3 0-1633,3 0 2179,-5 0 1,4 0 861,-2 0 0,-3 0 0,4 0 0</inkml:trace>
  <inkml:trace contextRef="#ctx0" brushRef="#br0">15423 9342 8574,'-11'0'16,"1"-4"71,-1 1 1,4-2 606,0 2 100,4 1-250,-1-7 0,8 8-156,4-3 1,5 2-10,1-2 0,5 3-96,-2-2 0,8 1-30,4 2 1,2-3-14,5-1 0,-2 0-140,5 0 1,1-2-99,6-4 0,3-1-146,4 0 1,-1 1-267,-2-1 1,1-3 356,-5 0 1,0-2 21,-4 2 0,-4 6 78,-2-3 0,-8 3 61,-3-3 1,-4 4 114,-3 0 43,-3 5 47,-4-3 0,-4 5-130,0 0 1,-5 1 456,2 3-515,-3 2 1,-1 4-41,0 1 1,0-1 27,0 1 1,0 3-9,0 0 1,0 5-20,0-1 1,0 2-16,0 2 1,-3 2-38,-1 1 1,-1 5 3,2-2 0,2 3 109,-3 1 0,-1 3-60,2 1 1,-4 5 146,3 2 1,-4 0-354,1 7 1,1-4 443,-1 4 0,1-3-142,-1 6 0,-2-2-60,6 6 0,-1-6 62,4-2 1,0 1-17,0 3 1,0-3-54,0 0 0,4-6 28,-1 3 0,1 1-229,-4 2 1,0-3 105,0-1 0,0-3 57,0-4 1,-4 2-35,1-2 1,-2-2 55,2-2 0,-2-2-109,-2-1 0,-3 1-177,3 3 1,1-3-26,-1 2 1,4-3 136,-4-3 0,4 1 141,0-1 0,-2-3-90,1-1 0,0-3 211,0-1 1,2 1 251,-5-1 1,3-3 50,-3-1 0,4-4-14,-5 2 1,6-7 487,-1-1-25,1-5-198,2 3-55,0-5-441,5 0 0,-3-1-275,6-3 1,-5 3-677,4-2 1,-3 0-2460,3 0 1282,0 1 1,4-2 1881,-1 4 0,1 4 0,-1 2 0</inkml:trace>
  <inkml:trace contextRef="#ctx0" brushRef="#br0">15551 8427 8797,'0'-21'613,"-5"1"-292,-2 2 0,2 2 390,1 6 1,2 0-168,-1 3 0,-3 4-214,-5 6 0,-3 8-188,0 7 1,-5 6 161,1 5 1,-2 5-522,-1 2 0,4 4 87,3-1 0,0-1-79,3 1 0,-1-5 72,9 1 1,0-3 157,7-3 1,7-8-215,6-7 1,8-3 11,3-4 0,3-5 325,1-9 0,-4-1-171,1-10 1,-1-1 337,4-6 1,-6 2 85,-5-6 1,-4 5 78,-6-5 0,-2 2-60,-2-1 1,-3 2-67,-8 4 1,-5 6-274,-6 2 1,-3-1 183,0 5 1,-2 2-1281,-2 8 0,2 0 600,3 0 1,1 3-1296,6 1 0,0 4 1714,3-1 0,-2 2 0,3 2 0</inkml:trace>
  <inkml:trace contextRef="#ctx0" brushRef="#br0">15944 8555 8438,'0'-17'561,"0"3"0,0 2 1209,0 1 0,0 4-814,0 0 1,0 4 1470,0-4-1984,0 4 0,-1-1-587,-3 4 0,2 4 136,-5 3 0,3 3-98,-3 0 0,1 5-1217,-1-1-1,3 4 868,4-4 1,0 1-3126,0-1 3581,0-2 0,4 3 0,2-4 0</inkml:trace>
  <inkml:trace contextRef="#ctx0" brushRef="#br0">16263 8182 8342,'-22'-16'320,"-2"1"-173,10 8 0,-1-1 146,0 5 1,2 0-8,-4 7 1,4 2 335,-1 4 1,2 6-534,1 1 1,5 0 51,3 1 1,3-1-188,3 5 0,8-5 79,7 1 1,6-1-86,5 0 1,1 2 123,2-4 1,5 3 32,2 0 0,-2-1 14,-2 0 0,-5-2 173,-2 2 1,-8-2 224,1 2 0,-11 0-149,-3 1 0,-7 2 26,-7-3 1,-5 0-125,-9 1 1,-5-4-646,-3 4 0,-1-4 21,-2 4 0,3-5-252,1 1 1,6-2 322,0-2 283,6 1 0,0 0 0,0-1 0</inkml:trace>
  <inkml:trace contextRef="#ctx0" brushRef="#br0">16263 8299 8281,'-16'-21'1486,"2"0"-1115,6-1 1,8 6 1043,8 2 1,6 2-394,3 1 1,6 1-96,5-1 1,2 0-397,9 1 1,0 3-88,3-1 1,6 5-649,1-4 1,-1 4-178,-2 0 1,-4-2-1468,-3 2 1,-2-1 1847,-5 4 0,-10 10 0,-2 1 0</inkml:trace>
  <inkml:trace contextRef="#ctx0" brushRef="#br0">18848 8629 8265,'0'-16'0,"0"0"-791,0 6 1,0-1 395,0 0 0,-4 1 689,1-1 0,-2 2-7,2 1 1,1-1 154,-1 2 0,2-3-45,1 0 0,0 3-128,0 0 1,0 0-82,0-4 1,4-3-30,3-1 0,3 1 45,1 4 0,-1-1 327,1 0-487,-1 1 1,0-1 230,-3 0-124,2 6-1,-7-5-292,2 9 269,-4-4-322,0 5-236,-4 0 180,2 5 1061,-2-4-325,4 4 1390,0-5-1464,4 0 0,-1 0-114,4 0 0,-5-1-164,2-3-356,2 3 1,-4-4 232,5 5-420,-4 0 223,1 5-3,1-4 150,-4 4 3,4 0 19,-5-4 57,0 3-448,0-4 274,0 5-199,0-4 236,0 4 2023,0-5-1812,-5 0-397,4 0 209,-4 0 1,4 0 20,-2 0-54,1 0 34,-2 0-477,4 0 153,-5 0-600,4 0 327,-4 0-116,5 0 0,0 5 0,0 1 0</inkml:trace>
  <inkml:trace contextRef="#ctx0" brushRef="#br0">18901 10204 8188,'-6'-21'0,"1"-2"0,5-2-76,0 3 58,0-4 0,5 5 360,2-1-268,3 1 1,0 0 152,1-1 0,-4 1 230,0 0 1,-1 3-123,1 0 0,1 5-144,-4-1 1,3 2 158,-3 2 0,-1-1-5,-3 0 1,1 1 566,3-1-570,-3-4 1,5 3-8,-2-2 0,-2 2 60,5 1-164,-5 5-164,3 2 0,-1 5 113,-1 2 1,1 4-106,-4 8 1,0 1 22,0 6 0,-4 4 7,1 2 0,-4 4 52,3 3 1,-1 4 2,2 7 0,2-1-212,-3 5 0,2-3 364,-2 6 0,3 4-202,-1-23 1,0 0 0,2-1 0,-1 0-225,1 2 1,0 1 0,0-1 0,0 1 112,0 1 0,0 0 0,0-1 1,0-1 40,0 1 1,0-1-1,0 25-283,0-3 1,0-8 324,0-10 0,0-3 50,0-4 1,0-6-106,0-5 0,0 0 60,0-7 0,0 0-793,0-3 952,0-1 1,4-3-1480,-1 0 0,4-3 291,-3 3-2357,4-5 1856,-2 3 1443,5-5 0,-1 0 0,1 0 0</inkml:trace>
  <inkml:trace contextRef="#ctx0" brushRef="#br0">19018 9789 8405,'0'-15'0,"0"2"261,0-5 0,1 4 92,3-4 0,6 4 186,8-4 0,2 5-105,2-1 0,4 2 267,2 1 0,7 1-504,4-1 0,3 0 20,0 1 1,2-1-183,2 0 1,1 2 89,3 2 1,-3-3-105,-4 3 0,3 1 122,0-1 0,7 5-178,-3-2 1,3 3-19,-7 1 1,0 0-157,-3 0 0,-5 1-167,-3 3 1,-10 1 197,-4 2 0,-7 2-29,0-2 1,-3 4 248,-4 3 0,1-2 210,-4 2 1,0-1-166,-4 1 0,0-1 109,0 5 0,-4-4 148,0 4 1,0 0 81,0 3 1,3 0-123,-3 1 0,3 2-114,1 1 0,0 6-205,0 1 1,0 5 25,0 5 1,0 1-97,0-1 0,1 7-169,3 4 1,-3-3 260,3 3 0,0-2 71,0 2 0,0 1 10,-4 3 1,0-3 79,0 3 1,-5-3-110,-2 0 0,-4-1 119,-3 0 1,2-4-111,-2-3 0,3-4 10,4-3 0,2-2 5,5-5 0,0-5-39,0-2 0,0-4 89,0-3 1,2 1 181,1-5 1,-2 0-69,3-3 475,2-1-246,0 1-408,0 0 0,0-4 12,-3 0 0,-2-4 107,3 4-263,-3 1 1,-1 3-459,0 4 1,0-2-1867,0 4 2400,0-4 0,5 12 0,1-2 0</inkml:trace>
  <inkml:trace contextRef="#ctx0" brushRef="#br0">19263 8895 8537,'0'-26'999,"0"4"-575,0-3 1,0 7 257,0 4 1,-1 7-135,-3 3 0,2 3-58,-5 1 0,3 1-203,-3 3 0,0 6-136,-4 8 1,1 3-79,-1 4 0,5 1-241,2 3 1,3 0 60,1-4 1,1 5-277,3-2 0,3-6 93,7 0 1,3-5 100,4 1 0,2-2-218,1-6 0,0-4 114,4-2 1,0-9 315,0-6 0,0-2-78,-6-8 0,0 1 158,-8-8 0,-4 3-130,-7-4 1,-2 4-6,-1-3 1,-2 4-252,-5 0 1,-1 6-90,-10 4 372,0 2 0,-3 1 0,0 1 0</inkml:trace>
  <inkml:trace contextRef="#ctx0" brushRef="#br0">19752 8863 8384,'-5'-15'0,"4"7"0,-2-3 684,1 7 0,2 1-442,0 6 1,0 0-397,0 4 0,0 1 154,0 6 0,-4-2 0,-2 3 0</inkml:trace>
  <inkml:trace contextRef="#ctx0" brushRef="#br0">19912 8618 8313,'4'-37'800,"5"5"100,8 7 0,9 4-500,10 3 818,4 7-915,-2 2 0,5 8 167,4-3 0,0 3-212,2 1 0,-1 1 0,-6 3 0,-7 6 32,-4 8 0,-10 2 15,-4 1 0,-8 2-31,-6 2 0,-11-2 0,-6 6 0,-6-6 113,-5 2-4219,2-2 2536,-7-7 1,7 4 1219,-2-2 238,3-3 0,5 1 226,3-6 1,7 1 49,3 0 0,4-1 226,4 1 1,4 3-193,10 0 0,0 5-128,7-1 0,1 1-86,-2-1 0,-4 0-212,-5-3 0,-8 2 41,-4-2 0,-11-1 77,-6-4 0,-11 1-95,-7 0 1,-5-4-199,-5 0 1,-1-5-263,1 2 0,4-3-515,3-1 1,6 0 905,4 0 0,3-5 0,1-1 0</inkml:trace>
  <inkml:trace contextRef="#ctx0" brushRef="#br0">19050 11066 8395,'0'-11'-278,"0"0"-70,0 1 1,0-1 208,0 0 1290,0 1-199,0 4 148,0-4-225,0 5-600,0-1 0,4 2-91,-1 8 1,1 6-283,-4 8 0,1 3 73,2 4 25,-1-2 0,7 12 0,-3-2 0</inkml:trace>
  <inkml:trace contextRef="#ctx0" brushRef="#br0">22018 10619 8386,'0'-21'0,"0"0"-492,0 4 1,0-3 267,0 2 0,1 2 422,2 2 0,-2 2 154,3 2 0,1-1 267,-2 1 1,1-1-211,-4 0 1,1 1 125,3-1 1,-3 0 136,2 1 0,-2-1-203,-1 0 0,0 4 330,0 0-517,0 5 0,0 0-106,0 9 0,0 1 57,0 10 0,-1 3-33,-2 4 0,2 8 19,-3-1 0,-1 7-60,2 0 1,-4 6-141,3 1 1,-4 0-77,1-4 0,1 5 42,-1-1 0,1 7 111,-1-3 1,-2 3-385,6-7 1,-4 0-81,3-3 0,1-2-224,3-2 1,0-2-3,0-6 1,0-3-297,0-3 1,0-4-370,0-3 0,3-7-97,1-4 1356,4-4 0,-2 2 0,5-5 0</inkml:trace>
  <inkml:trace contextRef="#ctx0" brushRef="#br0">22092 10395 8395,'0'-21'33,"5"1"-17,2 2 0,11-1-16,3 5 1032,7 0-629,-1 3 0,7 1 217,1-1-983,-2 5 722,8-3 1,-2 4-342,8-2-16,-4-3 0,6 6 66,-3-3 1,-1-2-91,4 6 1,-4-4-33,1 3 1,-7-3 145,-3 3 1,-3 0-243,-1 0 0,-5 3-44,-2-3 1,-4 3 132,-3 1 1,-3 0 181,-4 0 427,-5 5 1,-2 1-468,-4 5 1,-1 0 214,-2 4 1,0-2-165,-4 4 1,0 1-35,-3 3 0,2 5-28,1 3 0,0 1 36,-3 2 1,3 5-147,-1 2 1,1 4 50,-3 3 1,4 2-217,2 5 1,0-1 331,0-2 1,0 2 143,4-2 0,4-7 40,0 0 1,4-8-124,-1 1 0,-1-3 208,1-1 1,-5-5-40,2-2 1,-3-6 46,-1-1 1,-1-4-338,-3 4 1,2-7-262,-5 0 1,3-2 262,-3-5 1,4 1-492,-4-2 0,3-2 422,-3 3 0,0 2 0,-4 0 0</inkml:trace>
  <inkml:trace contextRef="#ctx0" brushRef="#br0">22358 9353 8476,'6'-11'0,"0"0"0,-3 1 0,-1 3 1702,1 0-364,-2 4-845,-1-2 0,-3 7-196,-1 1 0,-5 4-251,-2 7 1,0 4 162,-3 7 1,2-1-445,2 4 0,-1-1 119,1 2 1,4 1-55,2-1 1,3-3-91,1-1 0,5-3-172,2-1 1,3-1 75,5-2 0,1-6 50,5-5 1,1-5 286,-1 2 1,-1-8-88,-2-3 1,-4-7 231,-7-4 0,1-2 191,-4-1 0,-2-4 224,-5 0 1,-7-4-195,-4 0 1,-1 3 168,0 2 0,2 0-448,-4-1 0,4 6 86,-1-2 1,2 10-1337,1 1 0,5 5 1182,3-2 0,1 9 0,2-1 0</inkml:trace>
  <inkml:trace contextRef="#ctx0" brushRef="#br0">22869 9597 8463,'-17'-10'1661,"5"-1"2274,5 0-1143,5 6-1368,-3 0-662,5 5-489,0 0 0,1 3-1592,3 1 357,-3 4 0,4-2-872,-5 5 1,3-4 959,1 0 874,-1 0 0,-7 4 0,-2-1 0</inkml:trace>
  <inkml:trace contextRef="#ctx0" brushRef="#br0">23071 9342 8326,'-6'-11'0,"1"-3"-256,5 0 1,0 0 418,0 3 1,5 1 677,2-1 0,6-1-311,1-2 1,5 6-72,-1-3 1,2 3-24,1-3 1,1 4-108,3 0 0,-2 3-108,2-3 1,-3 5 53,-1-2 1,-1 8-183,-2 3 0,-4 4-20,-7 3 1,-2 2-101,-5 6 1,-1 0-35,-3 3 0,-3 1-22,-7 2 0,-1 3 111,-3-3 1,-3 3 24,-1 1 0,2-5 387,-1-2 0,1-2-122,6-2 1,-4-3 48,4-1 0,3-4 411,4 1-292,5-6 1,3-4-110,10-4 0,4-1 37,6-2 1,4-2-828,0-2 1,4-3 311,0 3 0,0 2-800,0 2 0,0 2 901,-4 1 0,0 9 0,-4 3 0</inkml:trace>
  <inkml:trace contextRef="#ctx0" brushRef="#br0">8701 14779 8449,'-16'-5'-353,"4"3"-353,-2-5 810,2 0 1,2 0 455,-1 0 1,1 3-190,-1-3 1,0 3 156,1-3 0,3 4-207,-1-4 1,5 4 322,-4 0 223,4-3-239,-6 5-248,8-4 231,-4 5-349,5 0-49,5 0 1,-3 0 68,5 0 1,-3 0-77,3 0 0,-4 0-14,5 0 1,-5 0-41,4 0 0,0 0 61,4 0 0,-4 0-215,0 0 0,1 0 42,7 0 0,-4 0-163,4 0 0,-2 0 107,1 0 0,1 0-112,3 0 0,3 0 62,0 0 0,1 0 16,2 0 1,4 3 85,0 1 0,6 0-33,2-4 0,4 0 128,-1 0 1,2 0-225,2 0 1,4 0 116,3 0 0,-2 0-238,2 0 1,-4-4 214,4 0 1,-2 0 34,2 0 1,-4 3-10,-7-3 0,1 3 9,-5 1 1,8-3-24,-4-1 0,4 1 37,-8 3 1,4 0-9,-4 0 1,6 0 10,-2 0 0,1-4-46,-1 1 0,6-1 2,-3 4 1,7-1 2,-3-3 1,5 3-228,-2-2 0,0 1 157,0 2 0,1-3 65,3-1 0,-3-3-34,-1 4 0,-2-2 25,2 1 0,1 3 93,3-2 1,-3-2-52,-1 1 0,-3 1 10,4 3 0,-2-1 8,2-3 0,1 3 12,-5-3 1,5 3 6,-2 1 1,0 0-30,1 0 0,-2 0-3,2 0 0,3 0 0,0 0 1,-3 0-7,3 0 1,-4 0-32,1 0 1,2 0-5,-2 0 0,1 0 5,-2 0 1,2 0-5,-5 0 1,6 0-53,1 0 1,-3 0 60,3 0 1,-6 0-76,3 0 0,0 0 45,3 0 1,-4 0-8,1 0 0,-4 0-12,4 0 1,-1 0-4,5 0 1,-2 0 6,-3 0 1,3 0 11,-2 0 1,3 0 12,4 0 1,-6 0-15,2 0 0,-2 0 43,2 0 1,1 0-22,3 0 1,-3 0 2,3 0 1,-1 0-1,0 0 0,3 0-2,-27 0 1,0 0 0,0 0 0,0 0-116,0 0 1,0 0-1,0 0 1,0 0 106,0 0 1,-1 0 0,2 0 0,-1 0-3,2 0 1,0 0 0,26 0 1,0 0 1,-4 0 174,-3 0 1,0 0-55,0 0 1,-4 0 198,-3 0 1,-3 0-87,-4 0 0,2 0-70,-2 0 0,-4 0 13,-3 0 0,-1 0 245,-6 0 1,3 0-232,-3 0 1,-1 0 300,-7 0 1,3 0-392,-2 0 1,-1 0 215,0 0 1,-4 0-340,2 0 0,-4 4 140,0-1 1,0 1 72,-1-4 9,-4 0-4,-1 0-276,-5 0-694,-5 0 1,2 0 182,-8 0 0,2 0-783,-9 0 0,4 3 238,-4 1 1,-3 4 1140,-4-1 0,0 3 0,4 0 0</inkml:trace>
  <inkml:trace contextRef="#ctx0" brushRef="#br0">12009 14545 8318,'0'-7'0,"0"0"-825,-5 4 309,4-6 206,-4 8 1298,5-9-210,0 9-202,0-8-141,0 3-191,0 0 1,0-4 533,0 3-431,0 3 1,0-6 550,0 3-372,0-2 1,4-2-112,-1 0 1,4 4-125,-3 0 0,0 1-410,0-1-74,-3 2 101,9 5 1,-9 6-53,2 5 0,2 2-208,-1 8 0,-1-1 96,-3 9 0,0-4 5,0 3 1,-1-1 124,-3 1 1,3 2 25,-2-5 0,-2 0 187,1-4 0,1-1-1,3-2 19,0-3-67,0-4 1,0-6 127,0-5 0,0-6-133,0-9 0,1-1 10,3-5 1,-3-2-8,2-2 1,-1 2 2,-2-6 1,1 6 214,2-2 1,-2 4 58,3 3 1,-3 2 214,-1 6 1,0-1 16,0 1-378,0 4 0,0 6 69,0 7 0,0 7 30,0 4 1,5 3-146,2 4 1,-1-2 85,1 6 1,-1-2-707,1 1 1,1 2 286,-4-5 1,4 1-1284,-1-1 0,-1 1 1495,1 2 0,-4-2 0,1-5 0</inkml:trace>
  <inkml:trace contextRef="#ctx0" brushRef="#br0">11849 15162 8330,'-11'-11'0,"4"2"0,0 2 0,5-3-45,-2 3 117,3 3 475,-4-6 731,4 4-526,-3 0-540,8 2 0,2 4 230,5 0 0,-1 0-45,1 0 0,-1 4-167,-3 3 0,2 6-24,-2 2 0,1 4-94,0-2 1,0 3-89,-5 2 1,1 3-337,-4-1 0,0 2-280,0-1 0,0 1 4,0 3 0,0-2-276,0-2 0,0-7-240,0 4-221,0-3 1325,0-3 0,0-5 0,0-6 0</inkml:trace>
  <inkml:trace contextRef="#ctx0" brushRef="#br0">12158 15183 8292,'-11'-4'0,"4"2"725,0-1 1129,4 2-559,-1 1-700,-1 0 1,4 4-493,-3 4 1,7 1 89,0 2 0,5-1-580,-1 1 0,-1 0 43,1-1 0,1 1-230,2 0 1,1-2 299,-1-2 1,1 1-283,0-4 0,-1-1 611,1-3 0,-4 0-151,0 0 0,-4-4 205,0-3 0,-2-6-7,-1-2 0,0 0 430,0 1 1,-4 2-121,-4-2 0,0 2 15,1 1 1,-2 1-338,2-1 1,1 2-691,-1 2-1981,4-3 1509,-2 9 1072,5-9 0,5 9 0,1-3 0</inkml:trace>
  <inkml:trace contextRef="#ctx0" brushRef="#br0">12402 15183 8327,'-5'-6'1164,"4"-3"0,-3 7-75,4-5-174,0 4 1,1-2-579,2 5 0,1 0-402,6 0 1,-1 5-393,5 2 0,2-1 300,2 1 0,-1 4-779,0 3 1,1 0 481,3-3 1,1 0-145,-1-1 0,-3-4 441,-1-2 1,-4 0 366,2 0 0,-5-2 202,-3-5 0,-2-4 818,-5-7 0,-6 1-372,-4-5 0,-6 4-300,-5-4 0,-2 6-509,-1 1 1,0 2-50,-4 5 0,-1 1 0,-3 3 0</inkml:trace>
  <inkml:trace contextRef="#ctx0" brushRef="#br0">13774 14630 8161,'0'-6'-1333,"0"-3"1703,0 8-139,0-9 1,0 8 227,0-5-161,0 4-38,0-6 1,1 4 142,3-2 0,-3-2 94,3 1 0,0-1-108,0-2 1,4 2 19,-1 2 1,-1-3 207,1 3-738,0-2 132,4 3 1,-1 2 54,-3 8 0,1 2-64,-5 4 1,1 6-382,-4 2 1,0 2-63,0 1 0,0-1 167,0-2 0,0 1 44,0-5 1,0 4 11,0-4 256,-5 0 1,4-7 6,-2 0-41,-3-4 1,4-3 56,-1-8 0,2-2 154,1-4 0,0-3 50,0-4 0,3-2-141,1-2 0,3 3 16,-4-3 1,2 3 114,-1 0 0,-3 2 185,2 3 0,-1 1-82,-2 6 1,1 2 11,2 1-232,-1 5 0,2 2-124,-4 7 1,0 4-37,0 3 0,1-1 110,3 5 0,-3-2-575,3 2 0,-3 2 226,-1-2 0,3 1-345,1-2 1,0 4-266,-4-4 1,1 3 870,2 2 0,-2 4 0,4 1 0</inkml:trace>
  <inkml:trace contextRef="#ctx0" brushRef="#br0">13827 15141 8287,'-5'-16'92,"-1"5"45,2-4 0,3 4 511,-3 0-346,3 5 1,1 0 565,0 3 562,0 1-395,0-2-382,5 4-329,1 4 1,4 2-70,1 5 0,-4 0 122,0-1 1,-1 1-178,1 0 1,2-1-264,-6 1 0,4-1-48,-3 1 1,0 3-341,0 0 0,-3 1-539,3-5 1,-3 5 506,-1-1 0,0 0-287,0-3 0,0-1-761,0 1-68,0-1 1599,0 1 0,5 0 0,1-1 0</inkml:trace>
  <inkml:trace contextRef="#ctx0" brushRef="#br0">14083 15034 8111,'4'-21'0,"2"0"497,5 0 0,-2 4-68,-1 3 0,1 3 873,-2 4-448,-2 2-602,0 5 1,-5 10-15,0 4 0,0 6 0,0 5 1,-2-1-189,-1 4 0,2-3 139,-3 3 1,-1-1-407,2 2 0,-1 0-47,4-4 0,0 0-159,0-4 1,0 1-174,0-1 3,0-5 473,0 0 318,0-10 0,0-6 55,0-7 1,-4-3-113,-4-1 1,-1-3 465,-2 0 0,4 0-192,0 3 1,1 1-254,-1-1 0,1 1-805,3 3-1493,2-2 1718,1 3 418,5 0 0,11-3 0,0 3 0</inkml:trace>
  <inkml:trace contextRef="#ctx0" brushRef="#br0">14391 15088 8095,'-7'-15'704,"0"1"0,5 0 0,-2 3 412,3 1 0,2 4-612,3 2 0,-2 3-336,5 1 1,-3 6 34,3 5 1,0-1-155,3 5 1,1 1-606,0 2 1,-1-2 346,1 2 0,0-1-547,-1 0 1,1-1 336,0-6 0,-1 0-25,1-3 0,-1 1 714,1-4 1119,-5-1-1090,-1-3 1,-8-4 216,-4-4 0,-1-1 395,-10-2 0,1 1-291,-5-1 0,2 5-1285,2 3 0,0-2 665,3 1 0,-4 1 0,3 3 0</inkml:trace>
  <inkml:trace contextRef="#ctx0" brushRef="#br0">10381 14566 8226,'-3'-10'-304,"-1"-1"1,1 0 121,3 1 0,0-1 890,0 0 1,0 1 488,0-1-19,0 1-354,0-1 102,0 0-495,0 5-387,0 2 0,-2 5 96,-1 2 0,1 4 109,-6 8 1,5 1-299,-4 5 1,1 4-237,-1 0 0,-3 5-310,3-2 1,-1-1 176,1 2 0,-3-2-272,3 1 1,1-2 289,-1-5 1,4-4 122,-4-3 1,4-2 37,0-1 15,2-5 0,2-8 478,2-8 1,0-6-2,4-5 1,0-1 170,4-3 1,-1 1-136,1-4 0,3-1 3,0-3 0,-1 5 48,-6 2 0,2 4 262,-6 3 787,5-2-900,-6 9 1,2 1-251,-4 10 1,0 10-39,0 7 0,-1 3-180,-2 2 0,1 2-212,-1 1 1,2 5-622,1-2 0,0-1-157,0 2 1,0-6 162,0 2 806,0 2 0,0 1 0,0 4 0</inkml:trace>
  <inkml:trace contextRef="#ctx0" brushRef="#br0">10105 15173 8347,'0'-11'67,"0"0"149,0 1 0,0 3 99,0 0 0,0 0-32,0-4 1,4 4 2,4 0 0,1 1 117,2-1 0,-1-3-199,1 3 1,1 1 41,2-1 0,-1 4-62,5-4 0,-5 4 24,1 0 0,1 1-80,-1 2 0,1 0 55,-5 0 1,4 0-165,1 0 1,-5 5-175,-3 2 0,-4 7 114,0 4 1,-2 0 149,-1 3 0,-1-2-25,-2 6 0,-2 1-96,-2-1 1,-3 3 1,3-3 0,1 1-136,-1-1 1,4-2 110,-4 6 0,4-6-156,0 2 0,-2-3-538,1-5 1,1 3-81,3-2 0,0-2 809,0-2 0,0 2 0,0 1 0</inkml:trace>
  <inkml:trace contextRef="#ctx0" brushRef="#br0">10147 15354 8174,'0'-11'0,"0"0"344,0 1 1,5 3 535,2 0 1,4 1 294,3-1 1,4-3-537,6 3 1,0 1-715,4-1 1,-4 3 116,1-3 1,1 5-951,-1-2 0,0 0 340,-4 0 568,0 1 0,-4 3 0,-2 0 0</inkml:trace>
  <inkml:trace contextRef="#ctx0" brushRef="#br0">10647 15279 8227,'-6'-15'0,"2"3"3334,4-2-2388,-5 7 1,2 2-85,-4 5 0,5 2-458,-2 5 1,3 1-305,1 6 1,0 2-132,0 2 0,1-1-369,3 0 0,0 0-586,6 1 1,0-3 561,7-4 1,-2-1-12,2 1 1,1-5 17,3-3 0,1-2 77,-1-1 0,-1-5 315,-2-6 0,-3-4 385,-4-7 1,-5 1-149,-3 0 0,-8-1 252,-5 1 0,-3 5-619,-9 1 0,2 5 155,-8 3 0,-5 2 0,-5 5 0</inkml:trace>
  <inkml:trace contextRef="#ctx0" brushRef="#br0">9849 15013 8109,'-5'-6'80,"0"-3"70,0 8 1,4-5 150,-3 2 303,3 3 57,1-4-305,0 1-178,0 2 1,0-4 306,0 3-213,0 2 1,-1-4-266,-3 5 85,3 0 0,-8 0-96,2 0 0,-3 0-3,0 0 1,-2 0-58,-2 0 0,-3 0 10,-4 0 0,-5 4 73,-3-1 0,-2 2 40,-5-2 0,2 0-13,-5 4 0,-4-4-42,-3 4 1,0-4-117,3 0 1,0-1 48,-3-2 0,2 3 108,-2 1 1,2-1-219,2-3 0,0 0-31,3 0 0,-6-3-25,3-1 1,-3-1 67,2 2 1,1 2-8,-1-3 0,-3 2 131,0-2 1,1 3-71,6-3 0,-1 3 322,4 1 0,-3 0-100,4 0 0,4 4 64,6-1 1,3 4-7,1-3 0,1 4-130,2-1 1,3-1 22,4 1 0,1-3 11,3 3 1,-1-3 100,5 3-136,-1-5 1,5 4-510,3-3 1,-2-1 26,5 1 440,-4 3 0,6 0 0,-3 5 0</inkml:trace>
  <inkml:trace contextRef="#ctx0" brushRef="#br0">14795 14896 8307,'-4'-11'743,"2"6"-828,-2-5 72,4 9 0,4-7 374,4 4 1,2 1 131,4 3 0,-1 0 173,5 0 0,3 0-183,4 0 1,6 3-58,1 1 0,1-1-233,6-3 1,0 0 67,3 0 1,1 0-275,0 0 0,-1 0-375,1 0 0,-4 0-486,0 0 1,-5 0 528,1 0 345,-2 5 0,-5 1 0,-2 4 0</inkml:trace>
  <inkml:trace contextRef="#ctx0" brushRef="#br0">8541 14045 8317,'-7'0'-1123,"0"0"725,5 0 540,-8 0 194,9 0-10,-9 0 54,9 0 293,-3 0-3,4 0-309,0-5-376,0 4 151,0-4 110,0 5-128,4 0 1,-1 0-171,4 0 1,0 0 4,3 0 0,2 0 129,2 0 0,-1 0-32,5 0 0,-4 0 18,4 0 1,1 0 42,6 0-1,2 0 0,5 0 0,3 0 1,1 0 1,8-1-39,-2-2 1,7-5-225,-3-6 0,3 2 17,-3-2 1,0 2 77,-3 2 1,-2 0-176,-2 3 1,-2 3 103,-5 4 1,-5 0 60,-2 0 0,-4 0 90,-3 0 1,1 0-28,-5 0 1,1 0 36,0 0 1,-2 0 381,4 0 1,1 0-192,3 0 1,5-5-80,3-2 0,1-4-132,2-3 1,0 2 62,0-2 1,0 2-71,0 1 0,0-3-22,0 0 0,-5 3-24,-2 4 0,-6 1 76,-2-1 0,-4-2-20,2 2 1,-4 1 40,0-1 0,-4 3 109,0-3 1,0 0-69,4-4 0,0 4-42,-1 0 1,2-1-46,2-6 0,-1 2 29,5-2 0,-4 2-2,4 1 1,-4 1 45,4-1 0,0-3-13,3 0 1,-1-1-85,-2 5 0,2-2 58,-3-2 1,2 2-56,-1-2 1,1 2 56,-5 1 0,0 1 54,-3-1 0,0-1-79,-1-2 0,1 2-4,0-2 1,-1 1-28,1-1 0,-4 1-8,0-5 0,0 4-23,4-4 1,-1 4 63,1-4 0,0 2-47,-1-2 1,-3-2 28,0 2 0,1 2-44,2-2 0,-3 1 43,0 0 0,-3-2 5,3 4 0,-1-2-2,1 2 0,1-2 3,-4 3 1,4-2-164,-1 2 1,3 1 91,0-5 1,4 4-3,1-4 1,-1 2 32,-4-2 1,1 2 34,0 1 0,-1 0 31,1-3 1,-4 2 3,0 1 1,-3 2-25,3-4 0,-5 3 105,2-4 1,0 4-100,0-4 1,3 4 20,-3-4 0,4 1-18,-1 0 0,1 0-3,-1 3 0,3 1-43,-3-5 0,2 5 72,2-1 0,0 2-1,-1 2 0,1-5 25,0 1 1,-4-1 8,0 1 0,-4 2 35,4-2 1,-3 2-66,3 1 0,-5 1-98,2-1 1,1-3 102,-2 0 1,4-2-163,-3 2 1,3 2 78,-4-2 1,6-1-135,-2 0 1,2 0 106,2 1 1,-4 2-20,0-2 1,0 2 49,4 1 0,-2-3-22,-2 0 0,3 0 158,-3 3 1,-1 1-89,1-1 0,-4-3 133,5 0 1,-3-1-179,3 5 1,1-1 11,-2 0 0,3-3-20,0 0 1,0 0-112,-3 3 1,2 1 55,-2-1 0,3 0 56,0 1 0,1-1-12,0 0 0,-4 2-19,0 2 0,0-5 91,4 5 0,-4-5-72,0 5 1,0-2 86,3-2 0,0-3-44,-3 0 1,2-1 3,-1 5 1,1-1-5,2 0 1,-1 1-5,1-1 0,0 0 80,-1 1 1,4-1-77,1 1 0,-1-1 44,-4 0 1,1 1-36,0-1 0,-1-3 5,1 0 0,0-1-7,-1 5 0,1 3 3,-1 0 0,1 1 4,0-1 1,-1-3-4,1 3 0,0 1 11,-1-1 0,1 4-13,0-5 0,-1 6 43,1-1 0,1-2-4,2 1 0,-2-3 7,2 4 0,-2-4-17,-2 3 1,1-1 4,0 2 1,0 1 33,4-1 0,-4-2-40,4 2 1,-4-1-100,0 4 0,1 0 101,2 0 0,-2-3-154,2-1 1,1 0 74,0 4 1,0 0 40,-1 0 0,1-1 35,3-2 1,-1 2 0,-3-3 1,-2 3 170,2 1 1,1 0-119,-1 0 0,2 0 12,-2 0 1,-2 0-33,2 0 1,1 0-135,0 0 0,0 0 59,-1 0 0,-1 0-20,5 0 1,-5 0 23,1 0 0,1 3-18,0 1 1,0-1-53,-1-3 0,-2 4 65,2 0 0,-2 3-7,-1-4 1,-1 2 8,1-2 51,4-1 1,-3 6-52,2-4 1,-1 0-1,1 0 1,-2-2-13,2 5 1,-2-4-2,-1 0 0,-1 3-66,1 1 1,0-1 70,-1 1 0,1-1-3,0 1 0,-2 3-7,-2-3 0,3-1 44,-3 1 1,-1 0-36,1 3 1,-4 1 2,4 0 0,-4-4 19,0 0 1,3 0 4,1 4 1,-1-4-19,1 0 0,-3 0 3,3 4 0,0-2-15,4-2 0,-1 3 11,1-3 1,-4 2-13,0 2 1,0-2 8,4-2 0,-4 3-1,0-3 1,-1 2-4,1 2 1,2-2-1,-1-1 0,1 1 3,2-2 0,-1 3 0,1 0 0,0 1 0,-1-2 0,1-2 0,-1 3 0,1-3 0,0-1 8,-1 1 0,0 0 1,-3 4 1,2-2 20,-2-2 0,-1 3 6,1-3 0,-1 2-24,1 2 0,3-1 1,-3 1 0,-1 0 16,1-1 0,0 1-13,4 0 1,-4 1 50,0 2 0,0-2-50,4 2 0,-1-1-1,1 1 0,-4-2-19,0 2 0,0 1 4,4-1 1,-1 4-26,1-4 0,0 2 37,-1-2 1,1-2 61,0 2 0,-1 1-64,1 0 1,3 2 37,0-3 1,0 1-22,-3-5 0,3 4 9,0 1 0,1-1 43,-5-4 1,1 2 9,0 2 0,-1-2-88,1 2 0,-1 2 41,1-2 1,0 1-92,-1 0 1,1-2 45,0 4 1,-1-2-5,1 2 0,0-3-26,-1 4 1,3-1-18,-2 0 0,2 0 31,-6-3 0,1-1 2,-1 5 1,3-2 119,-3 2 0,-2-1-105,-2-3 0,2-2 27,-2 2 0,4 1-15,-3 0 1,4 2-6,-1-3 0,-1 1 9,1-5 1,0 4-15,4 1 1,-4 0 29,0-1 1,0-2 0,4 2 1,0 2 111,-1-2 0,2 0-78,2-3 0,-3 3-28,0 0 1,2 1 1,-6 0 1,4-4-24,-3 4 1,1 0-9,2-1 1,-2 1-25,-2 0 0,3-4 4,-3 4 1,2-4-12,2 0 0,-1 0-17,1-1 1,0 1 38,-1 0 1,1-1 23,0 1 1,-1-2-25,1-2 1,0 3 62,-1-3 1,1-1-34,-1 1 0,-2-1 6,-1 1 0,-1 3-51,1-3 0,1-1 1,-5 1 0,5-4-117,-5 4 1,4-3 36,-3 3 25,4 0 1,-2 2 39,5-1 1,-4 0 4,0-5 1,0 4 5,3-3 14,1 4 0,1-3 8,2 2 0,-2 1 12,2-4 1,-2 3 15,-1-3 1,-1 0-36,1 0 1,-1-2 10,1 5 1,0-3-8,-1 3 1,1-1 1,0 1 1,-1 2-4,1-2 1,0 3-1,-1 1 1,2-4-10,2 0 1,-2 1-2,2 6 0,2-2 25,-2 2 0,1-2-17,-1-1 1,-1-1 28,5 1 0,-1 0-26,0-1 0,2 0 13,-5-3 1,1 2 2,-5-2 0,0 3 3,-3 0 0,2 0 34,-2-3 1,-2 2 65,-1-1-86,1 1 1,0 2-10,2-1 1,2-3-6,-6 0 0,5 1 9,-1 2 1,3 1 80,1 0 1,-1-1-76,1 1 0,3-1 0,0 1 0,2 0-7,-2-1 1,-1 5-2,4-1 0,-4 0-4,2-3 1,-2-1 15,1 1 0,-2-1 39,2 1 0,-2 0-46,-2-1 1,2 1 0,2 0 0,-2-1-19,2 1 1,-2-4-3,-1 0 0,1-1 13,2 1 0,-1 3-3,4-3 0,-2 1 20,2-1 1,1 1-18,3-4 1,1 3 38,-1-3 1,0 0-37,0 0 1,1-3 26,-1 3 0,0-3-16,1-1 1,-1 0 75,0 0 1,-1 0 8,-2 0 1,2 0-68,-2 0 0,2 0 73,1 0 1,-3 0-54,0 0 0,-1 0-99,5 0 1,-1 0 90,0 0 0,-3 0-113,0 0 0,-1 0 67,5 0 1,-5 0-12,1 0 0,-5 0 47,1 0 1,2-1-7,-2-3 0,0 3 31,-3-3-43,-1 3 1,1 1 77,-1 0 0,-2 0-64,-1 0 0,-4 0-146,4 0 58,0 0 0,4 0-15,0 0 0,-1 1 3,1 3 0,1-3-25,2 3 0,1-3-541,3-1 1,1 3 259,-5 1 0,4 3-1504,-4-4 1,0 6 169,-3-2 1685,-5-2 0,3 9 0,-3-2 0</inkml:trace>
  <inkml:trace contextRef="#ctx0" brushRef="#br0">12019 10810 8355,'-6'-16'0,"2"-1"-1214,4 3 834,-5 2 1,4-3 206,-3 4 0,3 1 352,1-1 1,0 0 95,0 1 1,0 3-121,0-1 0,5 1 129,2-3 0,-1-2-132,1-2 1,-4 2 6,4-2 0,-3 2-66,3 1 0,-3 1-89,3-1 1,-1 0 60,1 1 1,1-1-151,-4 0 1,0 2 67,0 2 125,-3-3 197,4 9-206,-5-4 0,-1 7 33,-3 1 0,2 4-89,-5 7 0,4 3-4,0 4 0,-2 5-12,1 3 0,1-2-103,3 1 0,-1 4-55,-3 4 0,3 0 92,-3 0 1,3 3-205,1 7 1,-3 7 230,1-23 0,0 0 0,-3 29-214,3-29 0,1 1 1,0 0-1,-1 2 176,-1 0 0,-1 1 0,3 4 0,0 0-2,-1-1 0,0 0 1,0 0-1,0-1-50,0 0 0,0-1 0,0 0 0,1 0 60,0 1 0,2-1 1,-1 1-1,0-1-38,0-3 1,0 0-1,0-1 1,0-1 71,0 24 1,4-10 156,3-1 0,2-5-119,-2-3 1,2 0 340,-2-11 0,2 6-193,-2-2 0,-3 3 304,-4 1 1,0-1-467,0-3 1,0 2 285,0-5 0,0 3-415,0-3 1,2 0 91,1-4 1,2 4-145,2-1 0,1 6 99,-4-2 1,3 4-13,-4 4 0,5-2 24,-5 5 1,1 4-6,-4 3 0,0 3-255,0-2 0,0 2 253,0-3 1,-2 3 102,-1-7 0,1 2-87,-6-8 1,6 0 261,-1 0 0,1-4-58,2-1 1,2 0-131,1-6 1,-1 5-45,6-2 0,-3 3 9,3 1 0,0 4-32,-5 3 1,2 7-153,-1 4 1,-3 2-268,2 1 0,-1 2 348,-2 1 0,-2 0 79,1-26 1,-1 0 0,-3 21 110,-2-1 0,-1-10 426,4-5 0,-3-3-417,4-3 0,-1-3 58,4-5 0,0-3-104,0-1 1,1 2 24,3 6 1,-2-1-32,5 4 1,0-3 357,4 3 1,0-3-466,-1 4 0,0-5 2,-3 5 1,1-1 16,-4 4 0,3-2 35,-4 2 0,1-2 0,-4 9 1,0 0 10,0 4 0,0 2-254,0 4 1,-4-1 38,1 9 0,-1-4 57,4 7 1,0-3-230,0 3 1,0-4-37,0 0 1,1-5 426,3-1 0,-1-5 0,8 1 0,4-2 0,4-2 0,3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7297 4245 8436,'-11'-16'-1531,"2"-3"1290,1 5 324,-1 0 0,4 6-253,-2 1 187,-2 5 102,3-3 1,-5 2 179,1-1 1,-1-3 228,0 4 0,1-5-172,-1 5 1,0-5 177,1 1 1,-1-3-112,0-1 0,1 4-102,-1 0 1,5 4-35,3-4-361,2 4 136,1-1-290,0 4 1,9 0 422,5 0 0,6-2-78,5-1 0,8-3 27,10-5 1,2-1-385,8-2 0,4-6 368,-24 8 0,1-1 1,1-1-1,0 0-348,2 1 1,0 1 0,0-1 0,1 1 181,-1 1 1,0 1 0,-1 2 0,-1 1-19,1 1 0,-1 1 1,22-1-530,-4 6 1,-10 1-81,-7 3 1,-5 5 305,-10 5 1,-6 4-54,-4-4 1,-5 5 256,-6-1 0,-11 2-204,-7 1 0,-6 2-59,-8 2 1,-5-2 35,-2 6 1,-7-4 586,-4 3 1,0-4-206,0 0 0,4-5 0,7-1 0,-1-5 1068,4 1 0,7-7 10,7-3 1,11-4-577,7-4 1,4 2 1016,4-5 0,4-1-596,10-7 0,4 4-285,10-4 0,7 0-374,0 1 1,5 0-220,-5 3 1,-2 0 173,2 1 1,0 4-171,4 2 0,-5 3-981,-3 1 1,-2 1 494,-1 3 1,-1 6 436,-3 8 0,-2 6 0,-7 3 0,-5 4 0,-6 5 0,-6 5 0</inkml:trace>
  <inkml:trace contextRef="#ctx0" brushRef="#br0">15146 6512 8331,'-4'-38'294,"-1"1"73,-2 5 1,2 0 416,5 0-503,0 1 0,1 0 531,3 2 0,-3 7-258,3 4 0,-2 6 363,1 2-608,-1 4 0,6 12-223,-5 4 1,6 3-87,-2 9 0,-2-1-171,-2 11 0,-1 2-5,2 9 0,-3 6-374,3 1 1,-3 4-523,-1-4 1,3-3 216,1 0 0,3-5-93,-3-3 1,4-3 344,-1-8 1,-2-3-196,-2-8 798,-2-6 0,-6-16 0,-6-9 0,-1-11 0,-6-7 0,1-4 0,-5-7 0,-2-2-111,-1-4 1,3-2 121,13 21 0,1 0 0,1-4 1,2 0 96,-1-1 1,1-1 0,2 1 0,2-1 35,1 4 0,3 0 0,14-25 101,11 3 1,13 12-153,-15 24 1,2 4 0,1 2 0,2 3 162,4 2 1,1 3-1,-1 0 1,2 2-30,3 2 0,1 0 1,1 0-1,0 0 210,1 0 1,-1 0 0,-2 0 0,-3 1-34,-4 0 1,-2 2-1,18 6 209,-14 5 1,-13 4-450,-11-4 1,-12 5 41,-13-1 1,-10 2-242,-15 1 1,-5 1 98,-9-1 0,-1-1-486,-3-2 1,3 2 3,-3-2 0,28-9 0,0 2-396,0-1 0,1 1 0,-24 9 41,6-2 773,7 2 0,1 0 0,5 5 0,1-2 0,5 0 0,4-2 0</inkml:trace>
  <inkml:trace contextRef="#ctx0" brushRef="#br0">16146 6299 8486,'-41'-15'0,"11"-2"0,-9-2 1656,15 5 1,-7 1-587,-1 9 0,-1 7-295,-6 7 0,1 7-580,-1 8 0,2 3 36,5 8 0,10-2-236,4 5 1,12 0 129,10 3 0,9-3-495,15 0 0,6-4 258,13 0 0,2-6-525,-21-16 0,1-2 0,1-1 0,0-1 195,4 1 1,0-2-1,-2-3 1,1 0-181,0 0 1,1 0-1,-4-3 1,0 0-1059,27 1 1680,-7-2 0,0-4 0,-6-1 0,-6 2 0,-6 1 0</inkml:trace>
  <inkml:trace contextRef="#ctx0" brushRef="#br0">16306 6682 8486,'-11'0'683,"1"0"85,4 0 1,6 0 569,7 0 1,8 0-575,6 0 0,4-1-221,4-3 0,1-2-341,-1-4 1,1-6-259,2-1 1,-3-5 137,-1-3 1,-6-2-174,0-5 1,-3-4 97,-9-3 0,2-4 142,-8-3 1,0 6-223,0-3 0,-2 9-16,5 2 0,0 5 366,4 6 1,4 9 31,3 5 0,3 7 212,4 7 1,4 5-283,6 9 0,-5 6-375,2 5 1,-4 1-132,0 6 1,-5 1-212,-6 6 1,-5-2-1428,-1 2 1,-8-2 847,-10-1 0,-6-1-622,-11 1 0,-5-7 255,-6-4 1424,-3-9 0,-1-3 0,-2-5 0,-7-2 0,-5-3 0</inkml:trace>
  <inkml:trace contextRef="#ctx0" brushRef="#br0">16572 6703 8470,'-22'-26'-4,"7"4"599,4-3 0,6 2-53,5 2 0,1 1 485,2 2 1,6 4-196,8 7 0,2-1 53,10 4 1,0-3-476,7 4 0,1-1-304,6 4 0,-4 1-964,0 3 0,-1-2 606,1 5 1,-7 0 251,-8 4 0,-6 0 0,-2-1 0</inkml:trace>
  <inkml:trace contextRef="#ctx0" brushRef="#br0">16997 6107 8405,'11'0'866,"4"0"0,6 0 1232,8 0 0,6 10-983,4 4 0,3 11 161,0 7 1,-3 6-1239,-19-16 0,-1 2 0,13 24 229,-4 5 0,-6 1-945,-12-1 0,-5-1 553,-5-3 0,-7 1-1804,-11-7 0,-4 0 486,-10-7 1443,-5-1 0,-1-4 0,-4 0 0,-1 1 0,1 2 0</inkml:trace>
  <inkml:trace contextRef="#ctx0" brushRef="#br0">8265 7789 8505,'-22'-5'0,"7"2"-59,4-4 1,5 4 99,6-4 0,6 4 9,5 0 0,9-3 244,8-1 0,4 1 391,4-1 0,6 0-120,8-4 0,8-3-606,-27 7 1,2 0-1,1-1 1,0 1 29,3 2 1,1 0 0,1 0 0,0 0 91,0 2 0,0-1 0,-1 0 0,-1 0-154,1 2 1,-1 0-1,-6-1 1,-1-1-71,1 2 0,-2 1 0,18-3 48,-12 4 1,-8 0-157,-6 0 0,-5 6-293,-9 5 1,-12 1 220,-9 5 1,-11 5-55,-7 3 0,-4 4 290,-7-1 0,-1 2 182,-2-2 1,1 3 463,-4-3 1,4-5-121,-1-2 0,8-7 101,6 1 0,6-5 748,8-3 0,10-2-552,12-5 0,12-1-237,16-3 1,12-3-270,12-7 0,-26 8 0,1 0-623,4-1 1,1 0 0,-1 1 0,2 0 85,1 1 0,2 0 0,0 0 0,0 0-339,3 2 1,-1-1 0,-2 0 0,-2 0 334,-2 1 1,-1 2 310,-2 4 0,-2 0 0,25 2 0,-6 7 0,-8-3 0,-9-2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3276 8895 8419,'-21'-21'-37,"4"1"220,3 2 1,7 6 964,3 5-594,3 5-186,1-3-57,0 5 0,4 5 164,-1 2 0,2 7 130,-1 4 0,-2 2-148,5 1 0,-3 5-187,3 2 1,-5 4 59,2 4 0,0 2-266,0 4 0,-1 4-367,-3 0 0,0 5-69,0-1 1,2 1 158,1-2 0,-2-2-292,3-8 1,-3 1-152,-1-5 1,0-4-551,0-6 1,0-4-1244,0-3 2449,0-3 0,0-4 0,0-1 0</inkml:trace>
  <inkml:trace contextRef="#ctx0" brushRef="#br0">3234 8906 8343,'4'-38'149,"5"-2"71,8 4 1,7 1 358,11 3-829,8 5 1,2 1 608,4 4 0,2 6 256,6 2 1,-1 3-142,-26 7 0,0 1 1,19-2 27,-2 5 0,-10 6-280,-8 5 1,-9 4-75,-10 6 0,-4 1-39,-6-1 1,-10 4 32,-8 0 0,-10 4-102,-8 0 1,-4 1-316,1 2 0,-2-1-673,-2-3 0,2 5-601,2-4 1,2 4 1548,5-5 0,3 2 0,-1-2 0,1-3 0,0-3 0</inkml:trace>
  <inkml:trace contextRef="#ctx0" brushRef="#br0">4223 8821 8330,'-27'-28'417,"5"2"1,7 13 398,4 3 1,1 9 431,-1 4 1,-1 5-604,-2 14 1,-1-2 539,-3 8 1,3 5-539,4 6 1,1 0-478,3 4 1,4-2-179,6 9 0,4 3 62,8 4 1,1-5-115,5-6 0,5-3-368,3-4 1,5-4-798,2-7 1,0-8 577,0-9 0,-3-1-878,2-7 0,2-1 166,-2-5 1359,1-3 0,-7-2 0,1-1 0,-1 1 0,0 1 0</inkml:trace>
  <inkml:trace contextRef="#ctx0" brushRef="#br0">4829 9374 8141,'-32'0'765,"6"0"1167,5 0-825,4 0-510,7 0 1,4-5-94,2-2 0,3-2-131,1-2 0,5-4-312,2-3 1,6-6 114,1-1 1,5-5-112,-1-2 0,2-1 23,1-6 0,-1 0-228,-2-4 1,2 5 185,-2 3 0,-2 5 53,2 2 1,-5 8 191,1-2 1,-2 13-115,-1 2 0,3 5-8,0 2 0,4 2-7,-4 5 1,5 5-84,-2 9 1,0 2 26,1 1 0,-5 4-336,1 4 0,-2 1-51,-2 2 1,0-1-290,-3 5 1,1-4-630,-4 0 0,-1 2 520,-3-2 0,0 1-162,0-4 0,-4-5 339,-4-2 0,-1-8 502,-2-2 0,-9-4 0,-2 0 0</inkml:trace>
  <inkml:trace contextRef="#ctx0" brushRef="#br0">4914 9353 8193,'-21'-5'669,"2"-1"835,5-5 44,4 5-1009,15-3 0,2 7 132,7-5 0,4-1 33,7-2 1,3-1-531,8 1 1,-2-5 46,5 1 0,0 0-1210,3 3 1,-4 1 626,-2-1 0,-4 0 362,-4 1 0,3-6 0,-4 0 0</inkml:trace>
  <inkml:trace contextRef="#ctx0" brushRef="#br0">4733 8767 8142,'-22'-4'0,"2"-2"1341,14-5 0,7 2-460,10 2 1,5-3-218,9 3 0,6-2-254,4-2 1,9-3-172,-2 0 1,5-4-672,-1 4 0,-3-2 468,3 2 1,1 2-1209,-5-2 0,-2 3 669,-8 4 0,-5 3 503,-2 4 0,-2 0 0,-2 0 0</inkml:trace>
  <inkml:trace contextRef="#ctx0" brushRef="#br0">5637 8491 8401,'0'-25'-12,"0"0"0,3 1 1553,4 7 1,5 6-680,9 8 0,4 1 111,0 2 0,3 10-251,-3 4 1,0 14 20,-4 8 0,-1 5-556,-2 5 1,1 6-115,-5 5 1,-1 1-303,-6-1 0,-4-27 1,-1 0 268,-2 4 0,0-1 0,-4-2 0,-1 0-497,1 1 1,-2 0 0,-12 25 136,0-1 1,-5-5-872,-2-1 0,0-6-175,4-2 1,1-1 1365,2-5 0,-2 4 0,4-3 0,3-3 0,4-3 0</inkml:trace>
  <inkml:trace contextRef="#ctx0" brushRef="#br0">6648 9055 8105,'0'-22'781,"2"4"98,5 3 0,5 2-366,9 10 1,4-1-200,0 4 0,5 0 143,-2 0 0,3 0-67,1 0 1,-1 4-1055,1-1 0,-4 6 203,-4-2 0,-6 0-2,-4 3 0,-3 0 113,-4 8 1,-5-4-135,-9 4 0,-2-1 518,-12 5 1,-3 0-237,-8 3 0,4-3 1307,-1 3 0,6-4-622,-2-3 0,4-1 1046,3-3 0,4-6-592,7 3 1,3-8-396,8 1 1,4-3-381,10-1 1,5 0-296,13 0 0,1-1-385,6-3 1,1 2 517,2-5 0,2 5 0,5-3 0</inkml:trace>
  <inkml:trace contextRef="#ctx0" brushRef="#br0">8052 8555 8121,'15'-43'0,"2"6"785,4 5 0,4 8 1116,0 9 0,2 2-967,-6 10 0,-1 1 53,-6 5 0,-5 4 246,1 7 0,-1 8-598,1 6 0,-3 8-455,0 3 0,-4 3-53,0 4 1,0 3-202,0 4 0,-2 0-649,3 0 0,-3-1-200,-1-2 0,1 4-210,3-4 1,-3 3-2732,3-7 3864,1 0 0,0 0 0,2 1 0,-1-5 0,2-5 0,4-6 0</inkml:trace>
  <inkml:trace contextRef="#ctx0" brushRef="#br0">8488 9204 8139,'0'-32'0,"6"1"2272,4 3 1,18 5-1083,14 5 0,7 5-752,-19 6 0,0 0 0,25-5-45,2 2 1,-2-4 448,-2-1 1,-1 5-877,-3 3 1,-5 4-767,-5 0 0,-5 2-3242,2 1 4042,-8 0 0,-2 4 0,-5 2 0</inkml:trace>
  <inkml:trace contextRef="#ctx0" brushRef="#br0">10041 8608 8190,'-5'-26'0,"0"3"0,-2-1 2018,3 1-1249,4 2 0,-4 4 827,1 3-276,-1 7 90,4 2-627,-5 5 1,3 10-261,-5 4 1,4 13 0,0 5 0,2 12-424,1 2 1,-1 5-226,-3 2 0,3 4-276,-3-1 1,2-25 0,0 0 300,0-1 1,0 0 0,-5 29-1319,5-28 0,0-1 1,-6 22-545,1 1 1962,-2-7 0,-3 1 0,0-4 0,-1-3 0,0-5 0,-1-4 0</inkml:trace>
  <inkml:trace contextRef="#ctx0" brushRef="#br0">10105 8310 8276,'36'-44'0,"-14"23"0,2 3 725,30-7 1,-25 16 0,1 3-674,26 2 1,-25 5 0,0 2 579,-1 0 1,0 1 0,0 1 0,0 1 41,27 8 1,-6 6 584,-12 5 1,-7 8-703,-7-1 1,-9 6-482,-5-3 1,-11 1-187,-11-4 0,-15-1 212,-13 1 0,-12-1-804,22-16 1,-2-2 0,0 2 0,0 0 499,-1-2 1,0-1 0,0-1-1,0-1-862,0-1 0,0 0 0,1-1 0,-1-1 21,2 0 1,0 0 1042,-23 8 0,3-11 0,5 6 0,3 0 0,4 3 0</inkml:trace>
  <inkml:trace contextRef="#ctx0" brushRef="#br0">10881 8533 8251,'-10'-26'0,"0"5"2057,3 0 1,1 11-1315,3 14 1,-8 7 1073,-7 10 0,-2 4-612,-1-1 0,1 11-192,2 0 1,0 7-1001,8 4 0,-2-3-858,8 4 1,2-4 551,5 0 1,5-1-269,6 1 0,-1-5-1204,4-3 1,0-6 725,1-5 0,3-6-459,0-4 0,1-7 268,2-3 1230,-1-3 0,-2-1 0,0 0 0</inkml:trace>
  <inkml:trace contextRef="#ctx0" brushRef="#br0">11211 9097 8169,'-6'-4'3219,"-3"2"-2456,7-2-286,2 4 0,2-2 0,1-1 0,-2-3 266,-1-5 1,0 0-1524,0-4 1,4-2 425,-1-8 0,6-2-237,-2-5 1,7-9 271,4-1 1,3-9-153,4-2 1,-10 24-1,2 0 370,2-3 1,1 0 0,0 4 0,1 2 49,0 0 0,1 2 0,19-11 74,-2 6 1,-2 15 653,-6 7 1,-3 8 557,-4 10 0,-1 7-528,-2 13 0,-4 10 520,-3 1 1,-2 4-677,-2 0 1,-4-2-51,-2 2 1,-3 3-426,-1 0 0,-6-1-353,-5-2 0,-5-2-1114,-9-2 0,-6-4-142,-4-3 1,-4-7 1532,3-7 0,-4 1 0,1-8 0,-2-5 0,-2-6 0</inkml:trace>
  <inkml:trace contextRef="#ctx0" brushRef="#br0">11264 8863 8169,'1'-25'0,"3"1"0,8 5 1739,9 8 1,5 5-766,6 6 1,3 1 359,1 3 0,5-1-618,2 8 0,-1-3-375,4 6 1,0-2-525,-3-1 0,-3-2-532,-8-2 0,-6 2 715,-5-6 0,1 1 0,-11-4 0,5 0 0</inkml:trace>
  <inkml:trace contextRef="#ctx0" brushRef="#br0">12189 8395 8181,'16'0'3612,"-3"7"-2320,5 7 1,-5 9-121,1 12 0,-2 3 57,-2 5 1,-3 5 782,0 5 1,-4 2-1659,-1-25 1,-1 0 0,0 28 113,-1-1 1,-1-2-1289,-2-9 0,-8 2 616,-7-2 1,-6 1 203,-5 3 0,10-22 0,-2 0 0,-1 0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20911 4607 8214,'0'-10'-162,"-3"2"-41,-1 1 1,0 1 993,0-1 0,2 1 351,-5 3-944,-1 2 0,-2-4 50,-1 5 0,1 4-145,-1-1 0,-1 9 84,-2-1 0,2 3-183,-2 0 1,1-1-5,-1 5 1,2-1 208,-2 5 1,2-5-336,1 1 0,4-1 37,0 0 1,5 3-208,-2-2 0,3-1 148,1 1 0,0-5-25,0 1 1,5-2 37,2-2 0,-1-3 35,1 0 1,0-4 271,4 0 1,-1-2-178,1-1 1,-1-1 449,1-2 0,0-2-190,-1-2 0,1-6 253,0 2 1,-1-2-150,1 3 1,-2-5-33,-2 1 1,3-1-84,-3 1 1,-2 2-81,-2-2 0,2-2-42,-1 2 1,-1 0 54,-3 3 0,0 1 72,0-1 0,0 4 126,0 0-77,0 4 107,0-6-14,0 8-174,0-4-297,0 5-157,5 0 0,-4 1 140,3 3 0,-3-2-53,-1 5 0,0 0 100,0 4 1,3 0-27,1-1 1,-1 4 26,-3 1 1,2 4-68,1-2 0,-2 5 103,3 2 0,-3 0 14,-1 4 1,0 1 249,0 3 1,0 3-83,0 1 1,-1-1 72,-3-3 0,-2-1-51,-4-3 1,-1-1-154,0-2 1,0-6 81,-4 2 1,2-6-441,-4-1 0,4-6-642,-1-1 95,-3-5 1,5 3-1214,-2-5 224,2 0 704,2-5 1,4 0 516,2-6 1,3 0-443,1 1 1077,0-1 0,9 0 0,3 1 0</inkml:trace>
  <inkml:trace contextRef="#ctx0" brushRef="#br0">21124 4863 8214,'0'-11'0,"1"4"0,3 0 1248,-3 0-750,4-4 1,-4 4 248,2 0 1173,-1 4-542,2-1 162,-4 4-1053,0 0 1,0 4-204,0 3 1,0 7-37,0 0 0,-3 5-251,-1-2 0,1 2 131,3-1 1,-4 2 119,1-2 0,-1-2-377,4 2 1,0-5-1396,0 1 1,5 2 811,2-2 0,-1-1 305,1-6 0,4-2 559,3-5 1,1 0-102,-1 0 1,-2-6 191,2-5 0,-2-1-137,-1-5 1,2-5 592,-3-3 0,2-4-249,-8 1 0,3-2-32,-4 2 1,1-2-196,-4 5 1,0 0-55,0 4 1,-5 5-587,-2 1 1,-2 5 132,-2 3-331,-4 2 1,3 5 291,-2 0 1,3 1-1555,4 3 0,2 2 856,5 4 0,0-3 1021,0 0 0,-5 5 0,0 5 0</inkml:trace>
  <inkml:trace contextRef="#ctx0" brushRef="#br0">21433 4799 8214,'0'-11'1330,"0"0"-806,4 1 0,-3 3 2210,3 0-938,-3 4 234,4-6-922,-4 3-272,4 0 1,-5 2-318,0 8 1,0 2-694,0 4 1,0 5 200,0-1 1,0 5-894,0-2 0,1 4 137,3 0 0,-3 0-537,2 0 1,2 0 458,-1-4 1,3 2 267,-4-5 1,5 1 448,0-5 1,1 1-102,2-1 1,-1-4 666,1-2 0,-2-4-377,-2-4 0,3-3 992,-3-7 1,-1-2-315,1-6 1,-3 1 6,3 0 0,-5-1 71,2 1 1,-2 0-338,1 0 0,-1 0-378,1 4 1,-2-2 63,-1 5 1,-1 1-487,-2 6 0,0-2-1065,-4 6-1642,5-1 1130,-8 4 445,4 0 1,-3 1-2067,2 3 3480,-3-3 0,5 9 0,-6-5 0</inkml:trace>
  <inkml:trace contextRef="#ctx0" brushRef="#br0">21826 4416 8214,'6'-22'0,"3"6"0,-6-3 1573,4 5 1,-5 0 143,2 3 1563,2 0-1530,-5 1-52,4 4-572,-5 1-594,4 10 1,-2 1-414,1 4 1,2 2 68,-2 2 0,2-1-183,-1 5 1,-2-1 78,5 0 0,-3 3-162,3-2 1,-1 2-19,1 1 1,1 4-157,-4 0 1,4 1-23,-1-1 0,-1 1-196,1 2 0,-5 5-100,2-4 1,1 3 205,-2-7 0,-1 3-22,-5-3 1,-3 0 105,-5-4 1,-4-5 235,-3-1 1,-2-5-159,-1-3 1,0 2 185,-1-6 0,1 1 142,0-4 0,1 0 655,2 0 1830,-2 0-1918,8 0 1,1 1 462,8 2 1,3 0-530,3 4 0,8-4-409,7 5 0,3-3 61,4 3 0,2 0-340,5-5 1,-1 4-392,-3-3 0,3 0-500,-3-4 0,2 0-1830,-2 0 1,-2-2 1334,-5-1 0,-4-3 1447,-3-5 0,-2-4 0,-1-2 0</inkml:trace>
  <inkml:trace contextRef="#ctx0" brushRef="#br0">20656 6086 8214,'-5'11'0,"3"-4"346,-5 0 1,1-3 541,-1 3 0,1-4 1020,2 4-715,3-4 776,-8 6-800,8-8 694,-4 4-1196,5-5 0,0-1-3,0-3 0,0 2-164,0-5 1,1-1-47,3-7 1,-2 2-165,5-4 0,-3-2-11,3-6 1,0-1-255,3-3 0,2-1 89,2 1 1,-2 0-61,2 0 1,-2 1 58,-1 7 1,0-2-31,-1 9 0,-3 0 44,0 3-166,0 5 1,3 3-37,-3 6 1,1 4 118,-4 8 1,4 1-488,-1 5 0,-1 5 208,1 3 0,-3 2-1022,3 1 0,-4-2 237,4-1 0,-4 0-106,0-4 0,-1 0 584,-2-4 0,0-1-386,0-2 253,0-3 148,0-9 1100,0-1-570,0-14 1,0-4 276,0-12 0,1 0-58,2-7 0,0 1 73,4-8 0,1 4-105,6-4 0,-2 1 66,2-1 1,-2 6 117,-1 4 0,-1 6-101,1-2 1,-2 7 993,-2 4-410,3 2-568,-4 6 0,1 2 250,0 4 0,-3 1 254,3 2 0,-5 3-279,2 5 1,0 1-203,0 2 0,-1-1-179,-3 5 1,0-1 129,0 5 1,4-1-333,-1 0 0,1 2 142,-4 1 1,-4-1-642,1 2 0,-2 1-191,2-1 1,1-1-482,-1-2 0,1-1 424,-2 0 1,3-4-239,-3-3 0,3 1-929,1 0 0,1-5-8,3-3 1991,2 0 0,4-1 0,1-1 0</inkml:trace>
  <inkml:trace contextRef="#ctx0" brushRef="#br0">21135 6054 8214,'-6'-10'4017,"1"2"-1119,5 1-1558,0 5 0,0-2-650,0 8 1,1 2 22,3 5 1,2 3-1239,4 0 1,2 4 387,2-4 1,-2 4-1283,2-4 1,-1 0 882,2-3 1,-4-2-720,4-2 0,0 1-463,-1-4 1378,0 0 0,-8-9 459,-2-2 1,-3-4 459,-1-3 0,-1-6 744,-3-5 1,-2-3-653,-4 3 1,0-4 354,3 5 1,-2 2-355,2 5 1,1 4-3031,-1-2 234,4 4 2124,-2 5 0,10 6 0,1 6 0</inkml:trace>
  <inkml:trace contextRef="#ctx0" brushRef="#br0">21486 5661 8214,'6'-15'0,"-3"1"0,3 0 0,-1 3 6065,2 1-4030,2 4 0,-6 1 12,4 5 0,-4 0-1153,4 0 0,-4 10-559,0 4 0,2 5-87,-1 2 0,-1 6-1012,-3 5 1,0 1 587,0 6 0,0 0-553,0 4 0,-3-4-160,-1 0 1,1 0-1099,3 3 0,0 0 1141,0-3 1,1-7 366,2-8 1,3-2 405,5-5 0,-4-2-107,0-8 1,-3-3 405,3-4 1,-5-1-246,2-2 1,-3-3 58,-1-5 1,-1 1 82,-3-1 1,2 0 296,-5 1 1,-1-1 200,-2 0-206,-1 5 1,4-2-544,0 5 158,5-1 1,-3 5-251,5 3 1,0-2 60,0 5 1,5 0-6,2 4 0,3 0-53,5-1 1,-2 0-92,4-3 0,0 1 209,1-4 0,2-1 86,-3-3 0,0-1 396,1-3 0,-2-1-175,2-6 0,-3-1 40,-4-2 1,1 1-52,2-5 1,-3 2-228,-1-2 0,1-1 32,-4 5 61,-2 0-97,-1 3 147,-4 5-232,0 1 0,0 14-354,0 1 323,-4 3 1,1-2-714,-4-1 1,4-4 173,-4-2 0,4-2-771,0 2 786,-3-3 410,5 4 1,-5-6-451,2-3 466,3 3 0,-4-9-273,5 3-6,0 3 557,0-6 0,0 8 531,0-5 41,0 4 0,0-3 339,0 3-60,0 2 1,0-5 652,0 2-482,0 3 448,0-8-560,5 3-651,-4-5 1,4 4 58,-5 0 0,0 3-31,0-3 1,-1 5-420,-3-2 1,3 2 277,-3-2-194,-2 3 0,4-4-18,-5 5-1816,5 0 1351,-8 0 1,9 2-2296,-3 1 1440,-1 3 0,3 5-1363,-1-1 2719,2 1 0,-4 0 0,-1-1 0</inkml:trace>
  <inkml:trace contextRef="#ctx0" brushRef="#br0">21826 6107 8214,'-6'5'0,"-3"-4"856,3 4-28,0-5-242,1 5 1366,5-4-1233,0 4 0,1-6 79,3-3-25,2 3-360,4-9 1,5 8-461,-1-5 26,5 0 1,-6 0 84,4 0 1,-2-1-127,2-2 1,-2-2-316,2-2 0,-4 1 279,1-5 0,-2 4-416,-1-4 1,-4 2 158,0-2 0,-5-1 300,2 5 0,-8 0 118,-3 3 1,-2 5 347,-2 3 0,-1 1-103,-2 2 1,2 5-110,-2 2 0,-1 7 29,1 4 0,1 2-57,6 1 0,-2 5-473,6 3 1,-4-2 171,3 1 0,2 0-496,5 0 1,3-2 159,5-5 1,1-1-22,2-2 0,-1-4-79,5-7 1,-4-2 94,4-5 1,-2-1 365,2-3 1,-3-2-95,-4-4 1,1-6 431,2-1 1,-6-3-184,3-2 1,-3 5 830,3-1 1,-2 1-241,-2 0 1,3 2 66,-3 8 0,-1-1-153,1 4 1,-4 1-122,4 3 0,-4 5-595,0 2 0,0 7 199,0 4 1,-2 1-532,3-2 1,-4 3 320,-4-2 0,2-2-608,-5-2 1,0-2 278,-4-2 1,4 0-307,0-3 760,0-3 1,-3-5 670,3-2 1,-1-3 673,5-5 1,-1-4-645,4-3 0,5-3 444,2-4 0,6-2-478,1-5 0,9-1-725,-2-3 0,7 4-153,1 0 0,1 6-250,2 9 1,0 3-1607,0 6 0,-5 4 1000,-2 4 0,-4 6-923,-3 4 1,-7 6 2036,-8 5 0,3 5 0,0 1 0</inkml:trace>
  <inkml:trace contextRef="#ctx0" brushRef="#br0">22390 6139 8214,'-5'6'524,"0"4"-367,-2-3 0,-1-1 2045,5 1 0,-5-4-985,5 4 1,-2-3 527,2 3-725,1-5-689,-2 3 1,5-5-281,2 0 1,3 0 131,5 0 0,0-1-374,-1-3 1,4 2 203,1-5 1,0 1-459,-1-1 0,-2-1 153,2 4 1,-2-3 645,-1 4-154,-1-1-356,1 4 1,0 1-545,-1 3 0,-4 2-875,-2 4 1,0 1-917,0 0 0,3 3 2491,-3 0 0,4 0 0,-2-3 0</inkml:trace>
  <inkml:trace contextRef="#ctx0" brushRef="#br0">22741 5682 8214,'11'-32'0,"-4"5"2885,0 2 243,-5 7-1070,3 3 1,-4 10-1033,3 5 0,-2 6 91,5 8 0,-5 4-127,2 7 0,1 2-426,-2 5 0,1 4-700,-4 3 1,0 0 168,0 4 0,0-6-669,0 5 0,0-2 522,0 3 1,-1-3-2754,-3 3 0,3-8 50,-3 4 2709,-2-9 0,-4-4 0,-7-5 1</inkml:trace>
  <inkml:trace contextRef="#ctx0" brushRef="#br0">22709 6171 8214,'11'-15'2516,"4"3"1,2-7-1221,4 5 1,4 0 577,-1 3 1,7 0-939,1 1 1,-2 0-654,5 3 1,-4-1-21,4 4 1,-2 0-885,-1 0 0,-3-1-74,-1-2 0,-6-1-1584,0 5 794,-1-6 1080,-14 3 1,1 0 26,-11 3 1,-7 2 64,-4 1 1,-5 3 940,2 1 1,-2 8-308,1-2 1,-2 8 196,2 0 1,-1 1-392,1-2 0,3 3-96,4-2 0,1 2-172,-1 2 1,5-5 52,3 1-1,3-5 394,3 1 0,4-2-258,8-1 1,2-5 258,8-3 0,-1-3-95,4-3 0,4-3 73,3-5 0,1-3-56,-4 0 1,0-4-73,0 4 0,-2-4-1338,-1 4 0,-4 0 634,-8 3 1,-1 5 547,-6 3 0,1-3 0,0 0 0</inkml:trace>
  <inkml:trace contextRef="#ctx0" brushRef="#br0">21145 6927 8214,'0'-17'922,"0"2"-129,0 4-107,0 0 1005,0 1-1054,0 4 0,0 2 95,0 8 876,0 7-967,0 5 1,0 7 70,0 1-480,0 4-46,0 8 0,0-3-101,0 3-31,0 2 1,0-5-1053,0 2 1,-1-2 719,-2-1 1,0 0-1459,-4 0 0,1-6 681,-1-5 0,-2-4-231,2-6 1,-3-6 540,0-1 0,-1-8 745,0-3 0,2-8 0,2-6 0,2-6 0,5-9 0,0-3-232,0-7 0,5-3-84,2-4 0,7-3 910,4-1 0,-7 27 1,3 1-286,14-25 1,-12 29 0,2 1 993,18-15 0,7 5-345,0 9 1,2 6-197,-3 12 0,-3 7-102,0 7 0,-2 3 62,-2 5 1,-5 5-259,-12 5 0,-8 4-131,-6-1 1,-9 3-426,-5 1 1,-7 0 135,-8 0 0,-1-4-496,-2 1 1,-5-6 170,4 2 0,-3-7-132,8-4 1,0-3-508,6-4 172,-2 2 1,13-9 457,0 0 1,11-4-164,6-7 0,6 0 397,5 1 0,5-1-129,2 0 1,3 5 709,1 3 1,0 2-152,0 1 0,-5 4 46,-2 4 0,-4 2 258,-3 4 1,-4 3 699,-7 4 1,-2-3-185,-5 0 1,-10-2-546,-4 2 0,-6 1-631,-5-5 0,1-3 67,-4-4 1,1-1-425,-1 1 0,-2 1-436,5-4 0,4-1-830,3-3 1,2 4 43,-2-1 0,-1 1-2252,5-4 3813,4 5 0,1 0 0,3 6 0</inkml:trace>
  <inkml:trace contextRef="#ctx0" brushRef="#br0">21847 7225 8214,'11'-11'0,"-5"-3"0,-3 0 4546,3-1-3351,-4 5 1,-4 4-689,-8 2 0,-1 3-192,-3 1 0,-1 5-52,0 2 1,-2 2-16,2 2 1,1 1 14,4 2 1,4-1-1,2 5 1,-1-5-702,2 1 1,1-2-697,5-2 1,-1 0 506,6-3 0,2-2 158,4-5 1,2 0 1190,-2 0 1,-1 0-523,5 0 0,-2-5 567,2-2 1,-2 1-327,-1-1 1,-2 3 609,4-3 1,0 5-987,1-2 1,1 3-1086,-5 1 1,4 0-241,-4 0 1,3 4-3662,-2-1 4921,-1 6 0,-4-4 0,1 6 0</inkml:trace>
  <inkml:trace contextRef="#ctx0" brushRef="#br0">22188 6852 8214,'0'-21'2077,"3"4"-797,1 3-53,4 2 0,-2 6-542,5 3 0,3 6 978,0 5 0,5 7-462,-1 6 0,-3 5-10,-1 6 0,2 5-856,-2 2 0,-1-3-425,-6 0 1,1-2-664,-4 2 1,-1-6 589,-3 6 0,-6-11-75,-4 0 1,-6-4 212,-5-7 1,0-1-572,0-6 0,-4-2 125,0-5 0,4 0 796,3 0 1,1 0 296,0 0 0,5 0 2054,5 0-1305,4 0-901,8 5 1,10-3-928,10 5 0,5-3 362,-2 3 1,6-4-2202,2 4 1,3-4 1147,-4 0 0,1-2 1148,-4-1 0,4 0 0,2 0 0</inkml:trace>
  <inkml:trace contextRef="#ctx0" brushRef="#br0">19943 4926 8333,'-5'-32'506,"0"1"0,5-3 144,0-1 0,0 1 46,0-5 1,1 4 101,3 0 0,-2 7-276,5 3 0,0 3 493,4 5 0,1 2-410,2 8 0,-2 3 263,2 4 1,2 2-331,2 5 0,-3 6 78,0 12 1,-4 3-177,0 8 0,-2 3-183,-1 7 0,-4 1-471,-4 3 1,-4 3 218,-4 0 1,-7 2-318,5-25 0,-1 0 1,-2 0-1,-3 0 206,-2 2 0,-3 0 0,0 0 0,-1 0-559,-4 0 1,-1 0 0,-2 0 0,0 0 410,-1 0 1,-1-1 0,2-3 0,0-1 97,1-2 1,0-1 0,3-3 0,1-1-91,-18 15 1,9-6 220,8-5 1,8-6 455,7-4 1,4-2-246,6-1 0,4-1 30,4 1 0,6 3 235,3 0 0,9 5-533,6-1 1,1 7 127,6 3 1,-1 3 122,1 1 1,-2 5-89,-5 2 0,-1 11 46,-17-22 1,0 1 0,-1 2 0,-2 1-244,-3 1 0,-2 1 0,-1 1 1,-1 0 348,-3 2 0,-2 0 1,-1 3-1,-3 1-144,-1 1 1,-2 1 0,0-3 0,-2 0-309,-3 1 1,-2 0 0,1-2-1,-1-1 305,0-1 0,-1 0 0,-2 0 0,1 0-12,1-2 0,0 0 0,0-2 0,-1-1-240,4-1 1,1-1-1,0-2 1,1-1 167,-7 30 1,4-4 107,7-3 1,2-4-202,5-7 0,1-2 653,3-5 1,6-6-183,8-5 0,7-9 418,3-9 0,4-2-1425,4-1 1,0-9 361,3-5 1,2-5-2411,-6-2 2675,0-1 0,0-1 0,-1-3 0,0-3 0,2 1 0</inkml:trace>
  <inkml:trace contextRef="#ctx0" brushRef="#br0">16880 5320 8271,'0'-7'-178,"0"0"741,0 4-61,0-6 1,0 3 347,0-5-507,0 1 0,5-4 190,2-1 1,2 0-113,2 1 1,3 1 283,0-5 0,4 0-25,-4-3 1,5 3 154,-1 1 1,-1 0 336,0-1 1,-4-1-549,1 5 0,-5 5-102,-2 5 0,-6 0-161,-1 0 1,-6 5-766,-8 6 0,-7 4 329,-8 3 0,-5 3-839,-1 4 0,-4 4 162,3 0 1,-3-1-401,4-2 1,3-1 369,3 0 1,7-3 317,1 0 0,5-5 158,9 1 0,4-6 20,6-1 1,8-1 369,7 1 0,6 2-135,5-6 0,5 5 614,1 0 0,6 1-4,-2 2 0,-3-1 174,0 1 0,-4 3 35,-4 0 1,0 4-261,-6-4 0,-5 0 675,-10-3 0,-3 0-506,-8-1 0,-6 0-293,-8-3 0,-7 2-131,-3-2 1,-3-2 31,-1-1 1,0 0-32,0 0 0,2-1-1,1-3 1,0 0 31,4 0 1,0-3-813,4-1 0,6-7-3881,4 0 1,1-3 2546,7 0 1,-1-2 207,4-2 0,6-2 1653,5 3 0,4-3 0,7-2 0</inkml:trace>
  <inkml:trace contextRef="#ctx0" brushRef="#br0">17210 5001 8271,'5'-17'1043,"-3"-3"-208,5 2 0,-5 3 701,2 1 1,1 6 857,-2 1-1100,1 4-208,-4-2 1,0 14-448,0 1 0,-4 9-78,1 3 0,-4 4-151,3 5 0,-4 6-560,1 2 0,1 4 27,-1 3 1,1-1-236,-1 4 0,2 1-563,5 3 1,0-4 409,0-3 0,6-4-68,5-3 0,4-7 117,6-7 0,0-8 411,1-7 0,3-4-190,-1-6 0,1-6 327,-4-4 0,1-9-41,-1-6 1,-1-5 66,-2 2 0,-2-4 223,-1-3 0,-7 2-147,2-3 1,-2 7 482,-1 0 1,1 4-373,-5-3 0,1 9 756,-4 1 1,-5 5-421,-2 3 0,1 4-8,-1 2 1,0 8-248,-4 3 0,1 7-311,-1 4 0,4 7-277,0 3 1,3-1-612,-3 2 0,5-1-917,-2 4 1,3 0 811,1 0 1,0-2-278,0-1 0,4-3 533,-1-5 1,6-1 92,-2-2 1,3-4 211,5-7 0,-4-2 236,4-5 1,1-6 259,2-5 0,-2-4-186,2-6 1,0-2 362,3-2 1,0-2-215,1-5 0,-1 0 660,0 0 0,0 2-323,1 1 0,-5 2 173,1 2 1,-6 6 97,-1-2 1,-2 7 196,-5 0 0,-1 2 1080,-3 1-1402,0 5 1,-1 2-206,-3 4 0,-1 1-105,-6 2 1,0 8-521,1 7 1,-1 2 56,0 1 0,1 4-177,-1 0 1,2 4-102,2 0 0,-2-2-781,6 1 1,-1 3 226,4 1 0,0 1 420,0-8 0,6 2 103,5-6 0,4 2 201,6-9 0,2-1-109,2-6 1,-2-3 124,6-8 1,-2-3 232,1-7 0,-2-3 58,-5-4 0,0-5 177,-4-2 0,2-7 345,-5 0 0,4-4-269,-4 3 1,0-3 322,-3 4 1,-1-1-212,-3 4 1,-3 6 285,-4 5 1,0 1 362,0 6-71,0 0-461,0 8-263,0 1-765,0 5 1,4 5 398,-1 2 1,5 2-663,-5 2 0,5 0 435,-1-1 1,-1 2-358,1 2 1,-4-2 170,0 2 0,-1-2 225,-2-1 0,0-1 218,0 1 0,0-4 341,0 0 773,-5 0 1,0 0-133,-2 1 1395,-2-6-1661,3 7 0,-1-3 66,-1 5 0,5 0-159,-4-1 0,4 9-61,0 2 0,-2 8-262,2-1 1,-2 4-99,1 3 0,3 7-1071,-2 4 0,-3 0 484,-1-3 1,1-1-1327,-1 1 0,0-2 838,-4-2 0,1-7-243,3-7 0,-1-11-112,5-3 1340,-1-3 0</inkml:trace>
  <inkml:trace contextRef="#ctx0" brushRef="#br0">18220 5235 8271,'16'-27'0,"-3"1"0,4 4 0,1 6 437,3 2 0,4 7 597,0 3 1,0 4-421,-4 4 3939,0 2-3020,-4 9 1,-2 3-78,-4 6-208,-5 4-715,-1 4 0,-5-4 943,0 0-983,-5-4 1,-6 3-279,-6-2 1,-5-5-479,-3 5 1,2-9-1408,-6 6 1,5-8 1100,-5 0 0,1-2-1323,-4-1 1,5-2 1891,2-2 0,3 3 0,0-5 0</inkml:trace>
  <inkml:trace contextRef="#ctx0" brushRef="#br0">17380 6256 8237,'0'-15'368,"5"3"1,-4-7 105,3 5 0,-3-5-85,-1 1 0,3 0 831,1 0 0,-1-2-528,-3 2 0,0 3 112,0 0 1,-4 5-352,-3 3 1,-4 2-190,-3 5 0,1 2-135,-5 5 0,0 3-260,-3 11 1,4-1-114,3 9 1,2-1 300,2 4 1,4 0-1499,2 0 1,3-2 614,1-1 0,0-3-615,0-5 0,5-1 714,2-2 1,4-4 160,3-7 0,-1-3 291,5-8 0,-4-6 394,3-8 0,-2-2 148,2-2 1,-4-4-312,2-2 1,0-6 979,-1-2 0,0 2-479,-3 6 1,0 2 1381,-1 4 0,0 2-737,-3 3 1,2 6-454,-2 7 1,-1 6-342,1 5 1,-3 4-325,3 11 0,-4 7-20,5 3 1,-6 7 177,1 0 0,-1 7-107,-2 4 0,-2-1-119,-1 0 0,-4 1-297,-7 3 0,-3 3 23,-4-3 0,0-7 15,-1-11 0,1-6 176,0-4 1,-1-9 127,1-5 1,8-11 234,3-11 0,2-4-101,1-7 0,3-7 265,4-3 0,4-7-155,3 0 1,3-2 345,1-2 1,4-3-25,3 0 1,2 0 43,1 3 1,5 5-281,2 3 1,2 3-273,-2 4 0,3 3-767,-3 7 1,3 3 759,1 4 0,-5 5-1786,-2 3 1,-6 1-172,-1 2-167,-5 5 1,1 2 311,-7 7 1800,-2-2 0,-10 4 0,-1-6 0</inkml:trace>
  <inkml:trace contextRef="#ctx0" brushRef="#br0">17720 6363 8227,'-4'10'1330,"-3"1"1,1 0-187,-1-1 0,4 2 104,0 2 0,-2-2-731,1 2 0,1 2-220,3-2 0,3 0-293,1-3 1,4-1 103,-1 1 1,3-2-502,0-1 0,-2-4 337,-1-4 0,0 0-58,3 0 0,-3-8-25,1-3 0,-1-8-5,3-2 1,1-1 124,0-7 0,-1-3 302,1-3 1,-1-1 231,1 5 0,3 2-165,0 1 1,1 5-1174,-5 2 1,1 5 493,0 5 1,-4 5-1747,0 2 1,-1 10 940,1 9 0,-3 2 239,-4 12 895,0-1 0,0 4 0,0 0 0</inkml:trace>
  <inkml:trace contextRef="#ctx0" brushRef="#br0">17912 6480 8208,'-5'6'112,"3"2"131,-5-4 0,3 3 182,-3-4 1538,5 1-1242,-3-4 0,5-1 9,0-3 0,0-2 154,0-5 0,0 1 1429,0-1-1564,0 5 1,1-2-982,3 4 1,2 1 189,4 3-1,2 0-1194,2 0 0,-2 5 857,2 2 1,2 2-1432,-2 2 1,4-1 504,-4 1 1,0-1 382,-3-3 0,-1 1 36,1-5 659,-1 1 1,-2-5 651,-1-3 1,-5-3-320,2-7 0,-2-7 332,1-8 1,0-6-344,4-4 0,0-7 318,4-4 1,0-2-369,4-1 1,1 1 224,5 2 1,0 5 34,-4 10 0,-1 9 20,-6 12 0,1 8 147,0 6 0,-6 6-143,-1 8 1,-3 4 478,-1 6 0,-5 0-241,-2 4 0,-1 1 53,1 3 0,-5-4 435,5 0 0,-5 1-35,5 3 0,-2 0-583,-2 0 1,4-1-166,0 1 0,3 0-1121,-3 0 0,5 3 588,-2-4 0,4 3-1533,4-10 1,2 0 861,4-6 0,5-3-627,-1-4 0,4-5 185,-4-3 1375,5-6 0,-3-3 0,5-5 0</inkml:trace>
  <inkml:trace contextRef="#ctx0" brushRef="#br0">18433 6384 8164,'0'-11'894,"0"1"1,1 0 782,3 3-459,-3 2 1,5 7-547,-3 1 1,0 8 63,4 7 0,-5 2-954,2 1 0,1 1 188,-2 3 0,2-3-2075,-2-1 1,-1 0 438,1-3 1666,-2 2 0,-1-4 0,0 0 0</inkml:trace>
  <inkml:trace contextRef="#ctx0" brushRef="#br0">18582 6054 8042,'0'-21'1196,"0"0"265,0-1 0,1 9 1274,3 3-2060,2 1 0,4 4-936,1 1 1,1 8 191,2 3 69,-7 2 0,7 2 0,-8-1 0</inkml:trace>
  <inkml:trace contextRef="#ctx0" brushRef="#br0">18742 5948 8124,'0'-11'928,"0"1"1,0-1 1279,0 0 1,1 5-5,2 3 1,3 4-1186,5 6 1,-3 5 50,3 9 0,-3 5-452,6 3 1,-2 5-305,-1 1 0,-1 4-689,1-3 1,-4 4-787,0-1 1,-5 1-73,2-1 1,-8 1-1325,-3-4 0,-6-1 2557,-1-3 0,-5 0 0,3 0 0</inkml:trace>
  <inkml:trace contextRef="#ctx0" brushRef="#br0">18731 6352 8124,'11'-21'1736,"0"1"217,4 2 0,5 3-1085,4 4 2892,6 0-2451,2 1 1,1-1-71,2 0-451,3 6-388,-5-5 0,0 9 126,-4-3-1904,-6-2 725,3 5-1852,-9-3 1073,-2 4 650,-9 0 0,-1-2 296,-5-1 0,-5 0-241,-2-4 0,-1 0 304,1-3 0,-1 3 685,4-1-355,-4 6-385,7-3 1083,-4 5 0,6 6-81,3 5 1,1 1-559,6 5 1,0 2 133,-1 6 1,0-1-233,-3 4 1,2 1 1,-2 2 0,2 1 408,-2 0 1,-2 0 42,-5 0 1,0 0 80,0 0 1,-6-4-166,-5 1 0,-6-6 74,-7 2 1,-4 1 321,-3-1 1,-1 0-185,0-4 0,0-3 229,0 0 1,-2-5-217,2 1 1,2-6 494,9-1 1,1-4-469,2 0 0,3-6-452,4-5 0,4-2-452,0-4 0,5 1 415,-2-5 0,-2-5 0,0-4 0</inkml:trace>
  <inkml:trace contextRef="#ctx0" brushRef="#br0">12019 9480 8246,'0'-21'0,"0"3"0,0 1 0,0 2 0,0-2 0,0 0 0,0-1 0,0 3 0,0 4 0,0-3 1334,0 0 0,0 0 199,0 3-127,0 1 1,1 4-569,3 2 0,-3 4-243,3 4 1,0 3-112,0 7 0,4 2-233,-1 6 0,-1 4 143,1 2 0,-3 6-64,3 2 1,-1 4-534,1-1 1,1 1-156,-4-1 0,3 3-443,-4-3 1,1 1 120,-4-1 0,4 1-507,-1-4 0,1-6 56,-4-5 1,0 0-143,0-4-95,0-2 0,-5-9 1368,-2-3 0,-7-7 0,-3-6 0</inkml:trace>
  <inkml:trace contextRef="#ctx0" brushRef="#br0">12051 9236 8159,'21'-22'-281,"4"-1"508,0 1 0,6 3 394,1 9 0,0-1 821,3 1 0,3 2-688,1 1 1,-4 6 727,-3 1 0,-2 5-670,-9 6 0,2 4 125,-9 3 1,-5 3-384,-5 4 0,-3-3-95,-1 3 0,-2 1-265,-6-1 0,0 0-117,-10-4 1,1 0-537,-5 1 1,-2-1 339,-1 0 0,-4-1-1342,5-2 1,-1 1 666,4-5 1,0 0-1120,4-3 0,-1-4-1046,7 0 200,-2-5 2759,7 8 0,1-9 0,0 4 0</inkml:trace>
  <inkml:trace contextRef="#ctx0" brushRef="#br0">12860 9257 8253,'0'-17'0,"3"-2"770,1 5 0,-1-4-228,-3 4 1,4 4 1175,-1 3 1,1 3 69,-4-3-482,0 5 1,0-2-424,0 8 1,0 1-118,0 6 1,-1 4-256,-3 3 1,2 3-12,-5 4 1,4 3-342,0 3 1,-2 3 92,1 1 0,1 3-401,3 4 1,0 2 207,0 2 1,1-2-143,3 2 1,3-2 286,7-2 0,2-4 71,6-2 0,3-9-124,-1-6 0,6-4 256,-2-7 0,-1-4-653,2-2 0,-6-3 197,2-1 1,-2 0-2430,-2 0 1,-4 0 24,-3 0 2453,-2 0 0,-2 0 0,1 0 0</inkml:trace>
  <inkml:trace contextRef="#ctx0" brushRef="#br0">13466 9470 6202,'0'-6'0,"0"1"0,0 5 0,0-5 0,0 4 0,0-4 0,0 4-446,0-2 447,0 1-1,0-2 0,1 3 4,3-3-7,-3 3 5,3-4-1,-4 0 3,0 4-2,0-4-14,0 5 11,0-4 112,0 3-104,0-4 384,0 5-209,0-5 97,0 4 321,0-4-44,0 0 0,0 0-197,0-6 0,4 0 597,0 1 1,0-5-334,0 1 1,2-5 393,4 2 0,-3 0-351,1-1 1,-5 4-38,4-4 1,-4 9 451,0-2-711,-2 3 1,-5 2-523,-4 3 0,-5 10 209,-1 3 0,-5 7-490,2-3 1,0 5 377,-1-1 0,5 2-566,-1 1 1,2-3 176,2 0 1,4-5 27,2 1 0,4-1 119,4 1 1,3-2 223,7 2 1,3-2 360,4-2 1,1 1-184,3 0 1,-2 0 452,1 4 0,-2-6-237,-5 5 0,2-7 217,-4 8 1,-5-9 62,-3 4 0,-6-2 233,-1 3 0,-5-4-713,-10 0 1,1 0 1,-7 4 0,2-2-1373,-6-1 0,2 1 733,-2-2 1,2 1-1371,-2-1 0,4 2 873,3-6 0,0 2-1067,3-1 1249,1-3 0,8 2 832,3-6 0,-3-3 0,0-5 0</inkml:trace>
  <inkml:trace contextRef="#ctx0" brushRef="#br0">13625 9225 8231,'11'-27'758,"0"5"0,-1 2 452,1 3 0,0 2-537,-1 5 1,1 0 424,-1 7 1,-2 0-457,-1 7 0,-5 7-183,2 6 0,-3 5-215,-1 2 0,-4 5-25,1 6 0,-6 2-161,2 2 1,3-1-240,0-3 0,3-2-479,1 3 1,0 0 420,0 0 0,1-5-220,3-6 1,3-4 107,7-3 1,-1-4 12,5-7 1,-4-6 129,3-5 1,-4-9 239,2-1 1,0-5 296,-1-2 1,0 0-192,-3 0 0,-4-1 207,0 1 1,-4-4-90,0 0 0,-2 5 26,-1 6 0,0 2 130,0 2 106,0 4 1,-1 1-177,-2 5 1,1 5-169,-1 2 1,-2 7-243,2 4 1,-1-2-403,4 2 0,5-2-555,2 2 1,-1 1 532,1-5 1,0 1-93,4-5 0,-1-4 114,1-2 1,-1-3 94,1-1 1,-4-1 421,0-3 1,-1-2 340,1-4 0,-1-6 489,-2-2 1,-2-2-491,5-1 1,-3-4-32,3 0 0,-4 1-9,4 2 0,-1 5-409,1-1 0,3 6 201,-3 1 0,2 5-2180,2 6 1,-1 2 2040,-3 1 0,2 8 0,-3 5 0</inkml:trace>
  <inkml:trace contextRef="#ctx0" brushRef="#br0">14136 9470 8414,'6'-11'623,"3"0"0,-6 1 48,4-1 0,-1 0-199,1 1 1,2 3 1067,-2 0 0,3 3-709,0-3 0,1 5-136,0-2 1,-1 3-225,1 1 0,0 0-220,-1 0 0,1 0-793,-1 0 557,1 0 1,0 0-459,-1 0 434,-4 0 1,-1 1-1404,-5 3 0,0-2 588,0 5 1,-4 4-618,1 3 0,-5 0 673,1-3 0,-2 3 317,2 0 1,-1 1 900,4 0 1,1-7-377,3 3 1,-4-3 619,1 3-663,-1-6 1382,9 0 0,1-5-521,4 0 1,1-5 82,0-2 1,-1 1-648,1-1 0,0 0-458,-1-3 0,1 2-1559,0 1 1,-1 5 287,1-2-1127,-1-1 2528,1 3 0,0-2 0,-1 4 0</inkml:trace>
  <inkml:trace contextRef="#ctx0" brushRef="#br0">14551 9299 8339,'6'-15'823,"0"3"1215,-3-2-1141,3 2 1,1 3 1778,0 2-895,0 2 1,3 6-898,-3 3 1,1 5-384,-4 5 1,-1 5-242,-3-1 1,4 3-1,-1 4 1,2-1 32,-1 4 0,-3 4-33,2 3 1,-2 1-1,-1-4 1,0 0 32,0 0 1,0-2-4329,0-1 1,0-1 1996,0-7 1,-3 2 80,-1-9 0,-4-4 394,1-7 1563,-2-2 0,-7-1 0,0 0 0</inkml:trace>
  <inkml:trace contextRef="#ctx0" brushRef="#br0">14529 9406 8339,'11'-37'0,"0"4"632,-1-2 1,6 4 340,1 6 1,4 3 344,0 11 0,1-2-596,3 6 0,2 1-25,5-1 0,-3 4 576,-1 0 1,-3 6-547,3 5 0,-5 5 786,-2 1 0,-6 6-711,-8 1 0,-2 0-227,-5 4 1,-1-2-453,-3-2 1,-3 0-472,-7 1 0,-1-2 103,-3-3 1,-5 2-249,6-5 0,-6 4-2247,6-4 1,0 1 1191,-1-5 0,2 1-3550,-2 0 5098,3-1 0,-1-4 0,0-1 0</inkml:trace>
  <inkml:trace contextRef="#ctx0" brushRef="#br0">14785 9470 8182,'6'0'-1224,"3"-5"1656,-3-1 0,3-1 50,-1 0 0,1 3 29,-2-3 0,3 1 252,0-1 0,1-2-302,-1 2 1,1-3 276,0 0 1,-1-2-239,1-2 1,-4 2-21,0-2 1,-4 1-65,0-2 0,2 4 128,-2-4 0,0 5-275,-7 3 1,-3-2-55,-7 6 1,1-4-143,-5 3 1,0 1 49,-3 3 1,0 8-305,0 3 0,-4 3 235,0 0 1,0 4-268,4 6 0,1 0 112,2 4 0,0 1-598,8 3 0,-2 0 36,8 0 1,1-2-195,3-1 1,5-3 357,2-5 1,7-2 226,4-5 1,2-4 159,1-10 1,0 0-120,0 0 1,1-6 234,-1-5 0,-3-1 225,-1-6 0,-2 1 312,2-5 1,0-2-148,1-1 0,-3-4 288,-4 5 0,2-5 144,-3 4 0,6-2-340,-9 6 0,1-2 185,-4 9 0,-3 4 264,2 3-517,-2 4 1,-1 3-174,0 7 0,2 7-276,1 4 1,-2 3-70,3 4 0,1 2-24,-2 5 0,4 0 150,-3 0 0,-1 5 23,-3 2 1,-1 2-74,-2 2 1,-8 3-177,-7 0 1,-3 7-212,-4-3 0,-2-2 136,-5-9 0,0-2-303,0-5 0,0-2 147,0-6 0,5-5-164,2-12 0,4-2 82,3-5 0,3-5 119,4-2 0,4-6 79,0-1 1,5-5 54,-2 1 0,3-2-338,1-1 0,1 0 325,3-1 0,2 0 273,4-3 0,1-2 0,0-5 0</inkml:trace>
  <inkml:trace contextRef="#ctx0" brushRef="#br0">15168 9438 8414,'0'-11'0,"1"0"2164,2 1-1135,-1 4 1461,2 1 0,-5 15-1203,-2 4 0,0 5-649,-4 2 1,4 0-591,-5 1 0,6 2-440,-1 1 1,1 0 9,2-4 1,0-3 353,0 0 1,2-5-615,1 1 0,3-7 160,5-3 0,-1-3-13,1-1 0,-4-5 488,0-2 0,0-7 449,4-4 1,-4-2-189,0-1 0,-5-4 75,2 0 0,-3-3-47,-1 3 1,0 0-90,0 4 1,0-1-206,0 1 1,-1 5 171,-3 1-982,-2 4 0,-4 5-476,-1 2 1,4 4-905,0 4 1,1 2 2201,-1 4 0,-7 1 0,2 0 0</inkml:trace>
  <inkml:trace contextRef="#ctx0" brushRef="#br0">15380 9438 8328,'11'-11'710,"0"4"218,-1 0 1,1 3 1987,0-3-1058,-6 5-284,5-3-756,-9 5 1,7 6 12,-4 5 1,-2 1-316,-5 5 0,2-3-695,-3 4 1,-1 0 176,2 3 1,-1-1-653,4-2 0,0 1 305,0-5 0,0 4-222,0-4 0,1-1 253,3-6 1,-2-2-465,5-5 943,0 0 0,4-5-163,0-2 1,-2-7 857,-2-4 0,2-2-391,-6-1 1,4-2 151,-3-1 0,-1 1-315,-3-2 0,0-1-421,0 1 1,0 2 121,0 5 0,-1 3-244,-2 4 0,0 2-1751,-4 1 0,4 4 926,-5 4 1,5 1 1065,-4 2 0,0 3 0,-4 5 0</inkml:trace>
  <inkml:trace contextRef="#ctx0" brushRef="#br0">15774 9076 8220,'0'-11'1737,"0"1"-1085,5 4 0,-3 1 343,5 5 1,-3 6 496,3 5 0,-5 5-707,2 9 0,0-1-321,0 4 0,3 0-662,-3 4 0,3-3 195,-4-1 0,1-3-721,-4 3 1,0-4 442,0 1 1,0-8-29,0-2 1,0-4-72,0 0 0,-5-5-271,-2-2 1584,-2-3 1,-1-2-541,3-3 1,-1 2 2475,4-5-2001,1 4 1,7-2-750,3 5 0,4 0-247,3 0 0,3 2-210,4 1 0,-1 2-422,-2 2 1,2 2-1010,-2-1 0,-3-3-918,-1 3 0,-5-5 2687,-2 4 0,-10 0 0,2 4 0</inkml:trace>
  <inkml:trace contextRef="#ctx0" brushRef="#br0">14359 9555 8265,'0'-7'516,"0"0"0,5 3 216,2-3 1,4 5 506,3-2 1,2-1-911,6 2 0,-1-1-469,0 4 1,-4 0-1098,-3 0 1,-2 1 706,-2 3 1,-4-2-168,-2 5 0,-4 1 335,-4 2 0,-6 2-408,-8 2 1,1-1 664,0 5 1,0-5-127,-1 1 1,2 1 536,2 0 1,2-1 226,-2-4 1,5-2 359,2-1 1,5-4 158,-2 4 877,3-4 1,10 1-955,1-4 0,7 0 309,-3 0 1,5-3-726,-1-1 1,0-3-490,0 4 0,-2-4-910,-6 3 0,1 0 840,-1 4 0,1 0 0,0 0 0</inkml:trace>
  <inkml:trace contextRef="#ctx0" brushRef="#br0">16455 9204 8355,'0'-11'-106,"-1"4"-53,-3 0 1,2 0 1036,-5-4 1,4 4-260,0 0 1,1 3 68,2-3 1,0 4-222,0-4 0,0 3 1262,0-3-586,0 5-460,0-8 0,2 9 826,1-3 209,-2-1-927,9 3 1,-4-1-281,4 6 0,-3 3-49,1 5 1,-3 0-155,3-1 1,1 7 8,-2 4 0,-1 5-39,1 6 1,-1 1-224,1 3 0,1 1-109,-4 6 0,3 4-490,-3 3 1,4-3 443,-1-1 1,-1-7 109,1-3 1,-1-4 522,1-4 1,2-8 77,-2-9-122,3-5 1,2-8-104,2-1 1,-1-8-354,5-6 0,-4-4-33,4 0 0,-1 0 198,5 0 0,-1-5-198,0-3 0,0-1 0,1-2 0,-1-2 0,0-1 0,-3 1-167,0-5 1,-2-1 166,2-7 0,2 0 0,-2-3 0,-3 3-267,-1 5 1,2 0 205,-2 3 1,-1 5 387,-6 9 0,-2 5-327,-5 9 0,4 5 0,-2 2 0,2 5 0,-4 2 0,0 3 0,0 5 0,0 0 166,0-1 1,-1 2-342,-2 2 1,1-2-2115,-1 2 1,0 2-3243,0-2 5531,2 0 0,-9 1 0,4 2 0</inkml:trace>
  <inkml:trace contextRef="#ctx0" brushRef="#br0">17720 9427 8361,'0'-11'-308,"0"1"665,0-1 1,0 1 676,0-1 1,0 0-104,0 1 1,0 3 193,0-1 794,0 6-1320,-4-3 1,-1 10-81,-2 2 1,-1 6-262,4 1 0,-3 5-170,3-1 1,1 2 89,3 1 0,0-3-168,0 0 0,1-2 112,3 2 1,-2-1 156,5-3 0,-3-2 19,3 2 1,-5-2-161,2-2 1,0 1 483,0 0 0,-1-1-276,-3 1 1,-4 0-203,-3-1 0,-8 1-46,-2-1 1,-3 1-274,-2 0 0,1-2-1330,0-2 0,0 3 783,-1-3 1,6-2-1178,2-2 1,2-2-172,1-1 259,0 0 1,6-4 1810,1-4 0,8-6 0,1-2 0</inkml:trace>
  <inkml:trace contextRef="#ctx0" brushRef="#br0">17848 9161 8368,'5'-16'0,"1"-5"0,4 10 3031,1-4-1347,4 4-139,-3 5 1,-1 2-702,-8 8 1,-1 6 210,-2 8 0,0 2-381,0 1 0,-4 5-84,0 3 1,-4 5-313,1 2 1,1 0-60,-1 0 1,4-2-514,-5 5 0,6-1 262,-1 1 1,1 1-366,2-4 0,2-2 262,1-6 0,4 1-529,7-8 0,-2-2 199,2-9 0,3-4 76,1-2 1,1-4 191,-2-4 0,2-5 68,-5-5 1,5-5 201,-1 1 0,-1-2-34,0-1 0,-4-1 90,1 1 0,-5 0-119,-2 0 0,-1 0 334,1 4 0,-2-2-36,-5 5 1,-2 3 109,-1 4 0,0 1 51,-4-1 0,0 2 302,-3 5 1,-1 5-298,0 2 0,1 4-190,-1 3 0,4 3-1028,0 8 0,5-2 553,-2 2 1,4 2-1213,4 1 0,-1-2 456,8-1 1,-3 1 53,6-1 1,3-5 307,0-6 1,2-3 49,-1-4 0,2-2 407,-2-5 1,-3-5-69,-1-2 1,-2-7 739,-1-4 1,0-2-454,-1-2 0,1-2 472,-1-1 1,-2-5-175,-1 2 0,0 1-10,3-2 1,1 2 65,0-1 0,-4 5 25,0 6 1,-4 4 1081,4-2-559,-4 4-882,2 5 0,-5 6 97,0 7 0,-2 7-515,-1 4 1,0 2 58,-4 1 1,4 1-202,-4 3 0,1-1-119,-1 4 1,1-4-665,2 1 1,3-5 208,-2 1 1,1-7 429,2 4 1,0-5 250,0-2 120,5-5 1,1-2 226,5-4 1,0-6-125,4-4 1,-4-6 779,4-5 1,-4-1-1,0-3 1,3 2 121,0-1 0,1-4 67,-5 0 1,0 2-271,-3 1 1,2 3 74,-2 0 0,-2 2-194,-1 3 0,-3 1 676,-1 6-58,0 4-570,0 1 1,0 6-469,0 3 1,0 5-263,0 5 1,0 5-1326,0-1 1,0-1 904,0 0 1,0 1-2012,0 3 0,0 1 244,0-1 2408,0 0 0,-5 0 0,-1 1 0</inkml:trace>
  <inkml:trace contextRef="#ctx0" brushRef="#br0">18582 9331 8400,'5'-10'2238,"-4"-1"-606,4 0-623,-1 1 1,2 3 352,5 0 1,-4 4-484,0 0 1564,0 6-1547,-1 8 1,4 2 1363,-3 5-1574,-3 4 0,5 2-248,-6 4 0,4 0-161,-3 4 0,-1 4-986,-3-1 0,0 7 537,0 0 0,0 2-487,0 6 1,-4-5 495,-3 1 0,1-7-2436,-1-4 0,-1-6 421,-2-5 0,-1-4-1384,1-5 3562,-1-6 0,0-9 0,1 0 0</inkml:trace>
  <inkml:trace contextRef="#ctx0" brushRef="#br0">18593 9448 8399,'16'-27'0,"4"1"1882,-2 5-1144,2 4 1,3 2 966,1 4 0,0 5-837,4 3 0,-4 2 331,1 1 1,1 1-559,-1 2 1,-2 3 1548,-5 5 0,-3 3-756,-4 0 0,-2 4-1016,-1-4 1,-5 4-419,-6-4 0,-3 4 0,-5-4 0,-1 4-762,-2-4 1,-3 4 419,-4-4 0,-1 1-5870,-3 0 6212,-2 1 0,-5 5 0,0 1 0</inkml:trace>
  <inkml:trace contextRef="#ctx0" brushRef="#br0">19146 9470 8364,'0'-7'622,"0"-1"350,0 1 536,0-3-223,4-1 0,2 2-283,5 2 0,0 1-393,-1 2 0,2 3-259,2-3 0,-1 3-87,5 1 0,-4 0-842,4 0 0,-5 0 172,1 0 1,-2 4-50,-1-1 0,-4 6-332,0-2 0,-5 2-960,2 2 1,-11 1 597,-4 2 0,-7-1 494,0 4 0,0-3 615,0 0 1,-2 1-46,2-1 0,3 0 763,0-3 1,0-4-246,1 0 0,3-3 730,4 3 354,5-5-155,-3 3 1,10-6-501,2-3 1,6 0-357,1-4 0,4-1-509,-4 2 1,4 1 95,-4-1 1,5 3-308,-1-3 1,-3 4 214,-1-4 0,3 4 0,-6-6 0,5 3 0</inkml:trace>
  <inkml:trace contextRef="#ctx0" brushRef="#br0">19624 9565 8203,'-1'6'3389,"-2"-2"-977,1-3-1079,-2-1 912,4 0-1745,0-5 0,0 3-204,0-5 0,3 0-17,1-4 1,3 1-229,-4-1 0,6-4 90,-2-3 0,-1-2-87,1-2 1,0 0 153,4-3 1,-1 0-416,1-7 1,-1 6 117,1-6 1,0 8 142,-1-1 1,0 2 411,-3 2 481,2 4-819,-3 7 0,4 6 50,-3 8 0,1 6-251,-4 8 1,3 3 153,-4 4 1,4 1-703,-3 3 1,3 0-122,-3-4 1,-1 3-448,-3-3 0,4 2 406,-1-5 0,1 0-188,-4-8 1,0 1 405,0-5 0,-1-4-85,-3-2 585,3-3 0,-4-6-163,5-2 0,0-7 456,0-4 1,0-2 115,0-1 0,4-1 391,-1 1 1,5-5-272,0-2 0,2 1 213,4-2 0,-1 1-96,5-4 1,-5 1-55,1 3 0,2 5 210,-2 6 1,-1 7 265,-6 0-505,2 6 0,-4 0-247,2 8 1,1 3-180,-4 7 0,3 3 123,-3 4 0,0 0 0,0 1 0,-3 0-497,3 3 1,-3-3 229,-1 3 1,0-1-583,0 1 0,0-4 336,0 0 1,0 3-1333,0-6 0,-4-1-1143,1-6 1274,-6 4 0,7-3 583,-5 2 936,5-6 0,-3 1 0,5-3 0</inkml:trace>
  <inkml:trace contextRef="#ctx0" brushRef="#br0">20124 9438 9194,'0'-11'1122,"0"0"1,0 4-7,0 0 1,5 5-481,2-2 1,-1 3 718,1 1 1,1 0-589,7 0 0,0 5-758,3 2 1,1 1-372,-5-1 1,5 2-391,-2-6 0,-1 4 330,-2-3 1,-2-1-429,-2-3 0,-3 0 533,1 0 0,-6-1-169,1-2 1,-3-4 1032,-3-8 1,-3 2-421,-5-4 1,0 4 765,-4-2 1,4 0-514,-4 1 1,4 0-256,0 3 0,4 0-1357,0 1-1975,4 4 3207,-1-4 0,-1 5 0,-1-6 0</inkml:trace>
  <inkml:trace contextRef="#ctx0" brushRef="#br0">20401 8948 8450,'-6'0'1568,"1"-4"315,5 2 1,4 2 1750,-1 7-2555,6 8 1,-4 2-262,6 8 1,0 1-88,-1 3 0,1 1-582,0-1 0,-1 1 59,1 2 1,-4 0-1043,0 0 1,-5-5 617,2-2 0,-3-3-529,-1-5 1,-1-3-46,-3-6 1,-1 0-247,-6-5 0,-1 4 491,-2-3 1,2 0 208,-2-4 0,2 3 419,1 1 1,1 0-181,-1 0-34,5-3 59,2 9 0,8-6-314,3 3 0,6 2-34,2-6 1,5 1-227,1-4 1,0 0 371,4 0 1,-3 0-48,0 0 1,-1-5 549,0-2 1,1-4-269,-1-3 0,-5 1 815,-1-5 1,-4 4-451,0-4 1,-4 4 824,0-3 0,-4 4-326,0-2 1,-3 7 632,-3 1-1096,-3 5 1,-4 2-305,3 7 1,-1 2-751,4 2 1,1 4 510,3 3 0,0-2-1134,0 2 0,0-5 593,0 1 1,3-2-1543,1-1 868,4-1 1079,-2-4 1,1-1 568,0-5 0,-4-6-296,0-4 1,2-2 904,-2-6 1,2 4-497,-1-4 1,-2 0 919,5-3 1,0 0-505,4 0 0,-1 0 337,1 4 0,1 1-490,2 6 1,-1 0-353,5 3 1,-5 4-387,1 6 1,-2 3 183,-2 5 1,0 0-495,-3 4 1,1-2 311,-4 4 0,-1-4-1114,-3 2 0,-1-1 535,-2-4 1,-3 2-955,-5-8 1,0 3 638,1-4 1,-1 1 328,1-4 0,2-5 125,1-2 1,5-2 179,-2-2 1,3-1 317,1-2 0,5 1-87,2-5 1,4 5 136,3-1 0,2 2 0,6 2 0,-2 4 0,-2 2 0,0 3 0,-3 1 0,2 5 0,-2 2 0,-6 7 490,-5 4 1,-3-2 471,-1 2 1,-1-1 1239,-3 0 0,-3 0-1087,-7-3 0,2-6 54,-2 3 1,2-4-516,1 0 0,4-2 49,0-5-685,5 0-404,-3 0 1,5-1-600,0-3 1,5 2 728,2-5 1,2 3-1628,2-3 1,1 5 709,2-2-1,-2 3 799,2 1 0,-2 0-157,-2 0 857,1 0 1,-2 1 23,-1 3 0,-4-2 341,-4 5 1,0-3-916,0 3 464,0-5-3261,0 3 3022,-4-5 0,-2 0 0,-5 0 0</inkml:trace>
  <inkml:trace contextRef="#ctx0" brushRef="#br0">21241 8948 8389,'0'-21'1483,"0"0"-323,0 4 537,0 2-600,0 9 1,0 2 2048,0 8-2144,5 7 0,-3 5 102,5 5 0,-1 5-492,1 3 1,2 2-793,-6 0 1,1 3 205,-4 1 1,0-1-192,0 5 1,0-1 192,0 1 1,-5-2-1121,-2-5 0,-3-4-414,0 0 1,-1-9-412,0-1 0,1-5 685,-1-2 0,1-5-327,-1-3 0,4-2 1559,0-1 0,0-9 0,-4-3 0</inkml:trace>
  <inkml:trace contextRef="#ctx0" brushRef="#br0">21167 9363 8386,'6'-10'-124,"3"-1"-64,-2 0 1,3 4 3369,0 0-2071,6 0 0,0 0 528,5 0 0,4 5-828,0-2 0,3-1-813,-3 2 0,4-1 105,-5 4 0,5 0-497,-4 0 0,-4 0 85,-3 0 1,-4-3-1549,3-1 1108,-4-4 1,2 2-234,-8-5 1,-3 1 1022,-4-1 0,-4 0-93,-3 1 1,-3 4 1321,0 2 0,-2-1-692,-2 2 0,2 1 374,-2 5 0,2 4-359,1 7 1,0 3 265,1 4 0,0 1-507,3-1 1,3 0-318,4 0 1,0-3-378,0 0 0,0-2 87,0 2 0,3-3-112,1-4 0,5-5 148,2-2 0,-1-3-880,5-1 0,1-5 286,2-2 1,-2-7-222,2-4 0,-1 1 1034,0 0 0,3-1 0,-3-3 0</inkml:trace>
  <inkml:trace contextRef="#ctx0" brushRef="#br0">21858 8895 8554,'0'-11'475,"-4"1"777,1-1-403,-1-4 1,4 3 458,0-2 1,0 6 198,0 0-1011,0 6 1,2-3 212,1 5 1,4 5 132,7 2 1,-2 6 240,2 1 1,3 6-424,1 2 1,-2 0 197,2 7 1,-2 0-290,2 7 1,2 0 79,-2 3 0,-3 3-337,0-3 0,-5 1-312,-3-1 0,-2 1 0,-5-4 0,-1-2 0,-3-6 0,-5-2 0,-5-5 0,-5 0 0,1-4 0,1-5-1214,0-5 0,3-1-615,-4 1 1,5-2-707,-1-5 0,5 0 55,2 0 2480,5 0 0,-8 5 0,5 1 0</inkml:trace>
  <inkml:trace contextRef="#ctx0" brushRef="#br0">22432 9289 8398,'11'-16'1248,"3"1"290,0-3 0,9 6-548,-2 5 825,3 0-1131,-3 1 0,4 2 2501,0 4-2142,0 0 0,-1 0-300,1 0 1,-4 0-328,-3 0 0,-4 1-973,4 2 0,-6 0 319,-1 4-1544,-1 0 1,-9 7 492,3 0 1,-9 2-530,-5-2 0,-2-2 425,-6 2 0,-1 1-291,-6-1 0,2 4 1140,-6-4 0,6 1 544,-2-5 0,4 1 613,3-1 0,-1 0-488,5-3 0,0 1 3829,3-4-1915,5 4-1273,1-7 0,14 4 7,1-5 1,8-5-259,0-2 1,2 1-207,1-1 1,0 1-27,1-1 0,2-2 0,1 2 1,-1 1 1068,-6-1 0,2 3-584,-3-3 0,-1 5-786,-2-2 1,-2 3 17,-2 1 0,1 5 0,0 1 0</inkml:trace>
  <inkml:trace contextRef="#ctx0" brushRef="#br0">16699 11406 8323,'0'-36'0,"5"2"-36,2-1 1,4 5 250,3 2 0,6 4-123,5 0 0,0 1 111,-4 2 0,-3 3 101,-1 0 0,-4 2-19,2-2 1,-5-2-1,-3 2 1,2 2 70,-6-2 1,1 1-33,-4 0 0,0-3 44,0 2 1,-1 2-78,-3 2 1,2 0-237,-5 3 1,3 0-86,-3 7 0,0 1-208,-4 3 0,-1 1 50,-2 2 1,-4 4-152,-6 8 0,-7 2 171,-5 8 1,-7-1-328,0 4 1,-5 0 545,2 4 0,-4 0-95,4 0 1,21-14 0,0 0 294,-21 17 1,0 1-47,4-4 0,3 4 2,0 3 1,4 7-173,17-21 1,1 0-1,2 2 1,1 2-22,2-1 1,0 0 0,0 5-1,1-1 8,0 0 1,1 0 0,1 5 0,1 1-65,1-1 1,0 0 0,1 0 0,0 1-216,1-1 0,0 0 0,0-1 0,0 0 261,2 3 1,-1 0 0,0 1 0,0-1 19,2 0 1,0 0 0,0 1 0,1-2-26,1 0 0,0-1 0,0 0 0,0-1 60,0 0 0,0-1 0,0 3 0,0 0-192,-1-2 0,2-1 0,1 0 0,1 0 164,0-5 1,1 0 0,0 1-1,2-1 28,8 27 0,-6-27 1,0 0 67,10 27 0,-7-28 1,2-1 330,12 25 1,6-3-278,-14-25 1,1-1-1,0 1 1,1-1 63,0 1 1,1-1 0,1 0 0,-1 0 182,19 18 0,3 2-324,-21-21 1,0 0 0,1 1 0,-1-1-44,0 2 0,0 0 1,0-1-1,1-1-164,20 20 0,2-2 179,-21-21 0,0-1 0,21 16-256,2-11 0,-2-5 174,-2-12 0,0-3 45,-3-8 1,4-7 379,-4-11 0,6-4-116,-2-6 0,1-8-152,-20 20 1,1-2 0,0-5-1,0-1-24,2 0 1,-1 0 0,-1-3 0,0-1-162,0-1 0,-1-1 0,2-2 0,-1 1 98,4-4 0,-1 0 0,-2-1 0,-1-1-253,2-1 0,-1-1 0,-3-1 1,0-1-116,0 1 0,0 0 1,-1-3-1,0-1 161,0 0 0,-2 0 0,-2 3 0,-1 1-114,-1-1 0,0 1 0,-4 1 0,0 1-7,1 2 1,-1 2 0,-2 0 0,-2 0-30,0 0 0,-2 2 1,-2 3-1,-1 2 42,-1-3 0,0 0 1,-2 3-1,0 0-48,-2-1 0,0 0 1,-1-2-1,-1-1 90,-2 0 1,-2-1 0,-2 1 0,0 1 41,-2-2 1,-1 1 0,-2-1 0,0 1-53,1-2 1,0-1 0,-1 1 0,-2 0 53,0-1 1,-1 1-1,1 2 1,-1 1 124,-1-1 0,-1 2 1,1 1-1,-1 1-68,-1 3 1,0 0-1,0 1 1,-1 1 263,1 2 0,0 1 0,-21-12 132,3 0 1,-1 8-106,5 3 1,-5 5 45,1 1 0,1 6 275,-1 2 0,3 4 213,-3 6 0,4 0-404,-4 0 0,6 8 40,1 3 1,0 6-15,4 1 0,2 3 563,1 4 0,7-1-597,4 4-305,2 1 0,-1 4 0,2 0 0,6 1 0,2 0 0,3 2 0</inkml:trace>
  <inkml:trace contextRef="#ctx0" brushRef="#br0">11158 6416 8501,'25'-7'0,"-1"0"0,1 3-637,-4-3 1,4 5 336,0-2 1,-1 3 105,-7 1 0,2 0 214,-4 0 0,-1 0 15,-4 0-17,1 0 0,0 0 1,-1 0 1,0-1-2,-3-3 0,2 2-1,-2-5 1,3 3-150,0-3 1,1 1 156,0-1 1,-4 1-32,0 3 71,0 2 1,0-8 108,0 6 1,-4-2 540,0 1-449,-2 3 0,-1-8 9,0 2 1,4 1-83,-1-1 0,1 0 169,-4-4 0,0 4-111,0 0 1,0 3-203,0-3 0,-2 5 38,-6-2 1,-3 0-295,-11 0 1,-5 0 10,-5 4 1,-9 0 145,-9 0 1,20 2-1,-1 0-237,-2 0 1,-2 0 0,-1 0 0,-2 0 269,-2 0 1,-2 0 0,-2-2 0,-3 1-270,-3 1 0,-2 0 0,-4-2 0,-1 1 315,1-1 1,-1 0 0,2-2 0,0-1 86,3 0 1,1-1-1,2 0 1,0 0-135,-1 0 0,1 1 0,1-2 0,0 1-71,2 2 0,0 1 0,1-1 1,1 0-281,3 2 1,1 0-1,-3 2 1,1 1 249,-1 0 1,1 1-1,1-1 1,1 0 74,-1 1 0,1-1 1,1-2-1,2 0-5,1 1 0,1 0 0,1-1 0,-1-1-14,3 0 0,1 0 0,-27 0 157,5 0 1,4-1 147,7-3 0,4 2 238,2-5 1,8-1-194,3-7 1,6 4 512,1-4 0,5 4-662,-1 0 1,4 0 259,3 1 0,-2-1-370,6 0 0,-4 1 100,3-1 0,-4 2-189,1 2 1,-3-2 41,0 6 0,-1-4 73,0 3 0,1 1 111,-1 3 0,0 0-105,1 0 1,-1 0-17,1 0 1,-1 4-139,0 3 0,1 3 150,-1 0 0,-3 5-131,0-1 1,-4 4 149,4-4 1,0 5 87,3-2 1,-1 8-87,-2 4 0,6 1 123,-3 2 0,4 8-143,0 3 1,2 8-262,5 2 1,5 0 156,2 4 1,4 0 90,3-4 0,2 1-229,6-8 1,-5-4-30,1-7 1,-4-10-35,4-4 1,-5-8 34,1-2 0,1-1-163,0-7 1,0 1-519,-1-4 894,-2 0 0,8 9 0,-3 3 0</inkml:trace>
  <inkml:trace contextRef="#ctx0" brushRef="#br0">11073 6299 8579,'21'-17'-1696,"4"-2"1272,0 5 0,-2 0 465,-5 3 1,2 1-5,-2-1 0,4 1 296,-1-1 1,2 0-13,-9 1 1,4-2 174,-4-2 0,4 1-181,-4-5 1,0 1 118,-3 0 0,-1-2 242,1 4 1,-4 2-174,0 6 0,-4 4-415,0 6 0,2 4 168,-2 8 0,1 6-190,-4 7 0,-1 3 19,-3 1 1,2 5-116,-5 2 0,3 6 40,-3 1 1,5-4-133,-2-3 0,3-1-489,1 1 1,0 2 273,0-2 1,0-2-1564,0-1 1696,-5 1 1,-1 1 0,-4 5 0</inkml:trace>
  <inkml:trace contextRef="#ctx0" brushRef="#br0">12530 7054 10149,'-7'-1'-1610,"0"-2"1134,0-3 1,1-5 894,2 0-278,3 1 0,1-1-204,0 1 0,0-1 153,0 0 1,0-3 2,0 0 0,5-6 42,2-1 1,2-2 30,2-5 0,-1-2 22,1-5 0,3 2-33,0-3 0,4 2-8,-4-2 1,4 8-65,-4 0 0,4 4-182,-4 3 0,5 3 196,-1 0 0,2 5-204,1-1 0,6 2 196,5 2 1,6-2-23,8-2 1,4 2-283,7-2 1,2 2 240,-28 6 1,1 1 0,1 0 0,-1-1 108,2 1 0,0 0 0,-2 1 1,1 1-51,1-1 0,-1 1 1,-2 1-1,0 1-8,-1-1 1,0 1-1,30-1-44,-28 2 1,0 0-1,27 0-7,-2 0 0,-3 5-13,-1 2 1,-3 3-192,0 0 1,-7 1 29,0 0 1,-3-1 83,-8 1 0,2-4-101,-5 0 1,-5-4 167,-2 0 1,-1-2 4,-3-1 1,-2 0 41,2 0 0,-5-4 504,1-4 1,2 3-423,-2-3 0,0 1 90,-3-3 1,-1 0-227,1 3 0,-5 1 143,-3 3-330,-2 1-3,-1-2 0,0 13 193,0 5 0,-1 2 0,-2 2 1,0-4-61,-4 3 1,5 1 17,-2 3 1,0 1 17,0-1 1,-3 4 17,3 0 1,1-1-286,3-2 1,0-1-161,0 0 0,-4 1-760,1-1 1212,-1 5 1,0 1 0,-2 5 0</inkml:trace>
  <inkml:trace contextRef="#ctx0" brushRef="#br0">3606 4735 8415,'6'0'-1003,"-2"0"4800,-4 0-2507,0 5-788,0 0 1,0 10 195,0-1 1,-3 0-108,-1-3 0,1-1-177,3 1 0,-4 0 60,1-1-206,-1 6 0,4-5 148,0 4-114,0-8 0,1-3 27,3-4 0,1-1-111,2-2 0,3-8-67,1-7 0,0-5-223,3-2 1,1-8 90,-1 1 1,2-8-32,-2-3 1,1 1 86,3-5 0,1 6 179,-5 6 1,-1 0-17,-6 10 1,3 5 828,-3 6-612,-3 7 1,5 5-119,-6 9 1,6 1-361,-2 10 1,2 1 200,2 6 1,-2 1-739,-2 2 1,6 5 362,-2-5 0,2 6-384,-2-6 0,-1-1 179,1 1 1,-2-4-549,-2 1 0,2-7 361,-6-4 1,2-7-47,-2-4 1360,-1-1 0,2-13-521,-4-7 0,2-7 405,1-6 1,-1-6-270,6-2 0,-5-4 839,4-3 1,1-3-743,7-8 0,-2 4-25,4-1 0,0 7-365,1 8 1,-2 8-298,-2 10 1,-2 6-1844,2 8 1,-2 7 1078,-1 7 1,-1 7-690,1 4 0,0 5 748,-1 2 0,-3 5-1004,1-2 0,-6 4 1959,1 3 0,-1-4 0,-2 5 0,0-1 0</inkml:trace>
  <inkml:trace contextRef="#ctx0" brushRef="#br0">4223 4639 8415,'-6'5'2980,"-4"-4"-207,9 4 1,-4-6 1232,5-3-2126,0-2 1,5-5-1155,2 1 0,3-1-358,0 1 0,-3 2-1022,1 1 0,-5 1 524,4-1 0,-3-1-476,3 5 601,-5-6-2053,3 8 1165,-5-4 0,1 5-708,3 0 1408,-3 0 1,5 0-30,-3 0 0,0 0-262,4 0 0,0 0 69,3 0 1,-2 0-944,-1 0 0,0 0-144,3 0 557,1 0 0,0 0 512,-1 0 0,-4-1 401,-2-2 0,-3 0 390,-1-4 1,0 4 698,0-5 0,0 5 188,0-4 1,0 3 158,0-3 1836,5 5-2419,1-3 0,4 6-207,1 3 1,-1 2-169,1 4 0,0 2-438,-1 2 1,1 2-319,0 2 0,-1 2-394,1-3 0,-5 2-64,-3-1 1,-1-3 305,-2-4 0,0 0-992,0-1 911,-5-4 1,0-3 770,-2-11 1,-1 0 133,4-10 1,1-3 402,3-4 1,0-4-448,0 0 0,8 2 154,3-1 0,3 4-592,0-1 1,2 8 219,6 2 1,-1 1-1796,0 4 0,1 1 781,-1 9 1,-1 9-1089,-2 1 1,-4 8 790,-7 0 1,1 2 273,-4 1 0,-1 0 784,-3 1 0,-3-2 18,-1-2 0,-4-3 543,1-4 1,-3-2-336,0-2 4429,-1-2-1971,0-5 2374,1 0-2915,4-5-1885,1 4 0,6-4-950,3 5 1,2 0 596,4 0 0,1 0-357,0 0 1,3 4 503,0-1 1,5 2-1173,-1-1 0,-3-3 331,-1 2 0,0-3 987,-3-3 1,2-2 474,-6-2 0,1-6 627,0 2 1,-4-5-551,-4 2 0,1-4 347,3 4 1,-3-1-120,3 5 0,-3-1 292,-1 0-2615,0 6 0,1 0 948,3 5 0,-3 5-2428,2 2 0,3 3 124,1 4 2854,-2-2 0,9 8 0,-2-3 0</inkml:trace>
  <inkml:trace contextRef="#ctx0" brushRef="#br0">4989 4448 8415,'10'-16'362,"-4"4"0,2-7-30,-4 5 1,1 0 1127,-2 3 1,-2 1-640,3-1 0,-3 4 2748,-1 0-1492,0 5-633,0-3-1517,-5 5 0,3 6 84,-5 4 0,5 2-1070,-2 6 1,4-4 712,4 4 1,-2-4-937,5 4 0,0-4 501,4 4 1,1-4-35,2 4 0,-2-5 478,2 1 1,-2-4 365,-2-2 0,-3 1 490,0-2 261,-4 3 1,0-1 577,-6-2 0,-4 1-580,-8-4 1,2 1-837,-4-2 1,3-2 308,-4 3 0,5-3 15,-1-1 1,2 0-231,1 0 0,4 0-611,0 0-6010,5 0 4929,-3 0 1,5-5 511,0-2 0,5 1 1144,2-1 0,6 0 0,1-3 0,0 3 0,-3-1 0,3 1 0,0-3 0,0 3 175,-3-1 0,-4 3 851,0-3 741,0-1 1,3 7 1596,-3-5-493,-3 4-2184,1-2 1,-4 7-931,3 1 1,-2 3 263,2 5 1,-3-1-498,3 1 1,-2 0-56,1-1 0,0 0-445,4-3 1,-4 1-899,5-4 647,-6 4 1643,7-7 0,-7 3-308,1-8 1,2-3 315,-2-7 1,1 2-305,-4-2 0,3 2 1084,1 1 0,0 1-4,-4-1-1037,0 0-631,4 6 1,-1 0-1076,4 5 0,-4 1-2715,4 3 4258,0 1 0,4 11 0,0 0 0</inkml:trace>
  <inkml:trace contextRef="#ctx0" brushRef="#br0">5350 4394 8401,'0'-32'0,"4"5"1081,-1 2 1,1 3-409,-4 1 0,3 4 3561,1 3-1173,-1 7-1598,-3 2-1,4 10-224,0 2 1,0 8-578,0 7 1,-3 0-166,3 6 1,-3 1-174,-1 3 1,3 3-762,1 1 0,-1 0 361,-3 0 0,2 0-1680,1 3 0,-2-2-17,3-5 0,-3 0-734,-1 0 0,-1-6 217,-3-5 0,2-2 1208,-5-8 0,0-3 1083,-4-8 0,0-5 0,1-1 0</inkml:trace>
  <inkml:trace contextRef="#ctx0" brushRef="#br0">5393 4384 8401,'10'-17'1367,"2"-2"-842,2 5 0,3 3 514,4 4 0,0 5-430,1-2 1,-5 8 672,1 3 0,-1 7-628,0 4 1,-1 2-189,-6 1 1,-4 1-680,-2-1 1,-4 0-718,-4 0 1,1 0-1318,-8-4 0,3 2 1258,-6-5 1,-3 1 988,-1-5 0,-2 1 0,-1 0 0</inkml:trace>
  <inkml:trace contextRef="#ctx0" brushRef="#br0">5627 4096 8447,'0'-10'0,"0"-1"0,1 5 3104,2 3 0,2 4-1106,2 6 0,3 5-528,-3 9 1,-2 5-1496,-2 2 0,2 7 115,-2 0 1,1 4-232,-4-3 1,0 0 189,0 0 1,0-3-770,0 2 0,-4-3 473,1-3 0,-2-8-1934,2-7 352,1-2 1117,-2-6 0,4-3 399,0-6 0,3-3 8,1-5 0,4-1 242,-1-2 1,1 2-140,-1-2 1,3 6-2193,-3 1 2394,2 5 0,2-8 0,0 4 0</inkml:trace>
  <inkml:trace contextRef="#ctx0" brushRef="#br0">6063 4107 8313,'10'-24'0,"1"3"0,1-1 2005,2 7 1,-3-2-947,-1 3 0,0 3 1101,-7 4 0,2 4 615,-1 0-1680,-3 2 1,4 2-506,-5 2 1,-2 5-158,-1 6 1,-2 2-323,-2 6 0,-2 4 146,1 2 1,0 4-522,1 3 1,-2 3 244,2 5 0,-4 3-453,-3 0 1,2 6 274,-2 1 0,-3 4 4,8-27 0,0 0 0,1 0 1,0-1-1221,-10 28 1,5-6 601,-1 2 0,2-12-773,2-1 1,2-12-106,1-7-1626,0-4 2463,-3-11 0,3-8 852,-1-8 0,1-10 0,-3-7 0</inkml:trace>
  <inkml:trace contextRef="#ctx0" brushRef="#br0">5903 4320 8234,'0'-11'1143,"0"5"1,1 4 1868,3 9 0,-2 1-1462,5 10 1,-3 3-933,3 4 1,-3 0-218,3-4 1,-4 4-1579,4 0 0,-4 3 778,0-3 0,-2 0-2152,-1-4 0,0-1 532,0-2 2019,0 2 0,0-8 0,0 3 0</inkml:trace>
  <inkml:trace contextRef="#ctx0" brushRef="#br0">3819 5788 8237,'0'-6'-2361,"0"2"2577,0-1-148,0 4 182,0-9-159,0 9 208,0-8-167,0 7-26,0-7 1,0 7-71,0-6-101,0 6 1,0-4-85,0 3 153,0 1 0,0-3-360,0 1 63,0 3 143,0-4 1,1 2 149,2-1 0,-2 0 0,4 3 47,-5-2 62,0 2 1,0-5 256,0 2 0,0 2-171,0-5 1,0 3 735,0-3 1,1 0-381,3-4 0,-3 3 299,3-3 0,-3 3-282,-1-6 0,0 1 126,0-1 0,1 2-41,3-2 0,-3 2 12,2 1 0,-2 1 29,-1-1-444,0 5 0,0 2 186,0 8 0,-1 7-186,-2 6 1,0 8-230,-4 4 0,1 6 184,-1 4 0,-2 2-518,2 2 1,-3 1-237,0 2 0,3-2-119,-1 2 1,5-4 91,-4-3 1,4-7 213,0-7 0,-2-4-1917,2-3 965,-1 2 353,4-13 0,1 2 348,3-13 0,1-2-134,2-5 1,2-3 410,-2 0 0,3-5 336,0 1 0,1-2 0,0-1 0,-1-5 0,1-1 0</inkml:trace>
  <inkml:trace contextRef="#ctx0" brushRef="#br0">4063 5565 8237,'11'-22'0,"-4"-1"0,0 2 954,0-3-547,-1 12 1,2-7 294,-4 5 1053,-1 0-440,2 3-563,-4 5 675,4 2-841,-5 4 1,4 1 230,-1 2 307,1 3-663,-4 5 0,0 4 406,0 3-560,0 7 1,-2 1-73,-1 2 1,2 3-167,-3-3 1,-1 4-529,2 4 1,-2-3 346,2 2 0,1-2-1052,-1-1 1,1-3 561,-2-1 1,3-4-918,-3 0 1,0-1 471,0-2 0,-3-3 173,3 0 0,-3-9-177,4 2 1,-6-8-457,2 1 1507,-2-3 0,-6-1 0,-2 0 0</inkml:trace>
  <inkml:trace contextRef="#ctx0" brushRef="#br0">3914 5905 8237,'-6'0'0,"-2"-4"0,5-4 0,-1 3 0,4-3 0,0 5 0,0-4 0,5 0 0,2-4 4549,7 0-2149,3 5-379,4-3-1248,5 3 0,0-5 45,2 1-726,3-1 17,-9 1 0,8 0-2358,-5 3 1597,4-2 1,-6 4-557,2-2 1,-4 1 1207,-3 2 0,2-2 0,-4-4 0</inkml:trace>
  <inkml:trace contextRef="#ctx0" brushRef="#br0">4457 5607 8237,'0'-16'1286,"0"2"1,0 2-542,0 1 0,1 2 1574,2 2 1,0 1-1177,4 2 0,-4 4-215,5 0 0,-5 5-235,4 5 0,-4 6-37,0 2 0,-2 5-749,-1 2 1,0 6 141,0 1 0,-1 3-1190,-2 4 1,0 3 764,-4-3 0,0 2-1346,-4 2 0,1 3 674,-1 0 0,2-5-20,2-5 0,-3-4 122,3-4 0,-1-3-1041,1-8 1987,-3-6 0,4-6 0,-4-5 0</inkml:trace>
  <inkml:trace contextRef="#ctx0" brushRef="#br0">4372 5639 8237,'-5'-26'0,"4"5"4660,-3 0-2232,3 4-1092,1 11 0,5 1-660,2 5 0,-1 6 835,1 5 1,-4 1-731,4 6 1,-3 3-517,3 4 0,-5 1-1770,2-1 0,1-2 996,-2 6 1,1-2-2103,-4 1 1,1 2 1186,3-6 0,-3 5 1424,2-4 0,-2 4 0,-1-2 0</inkml:trace>
  <inkml:trace contextRef="#ctx0" brushRef="#br0">4701 5756 8166,'-6'0'1857,"2"-4"301,4 2-460,0-2 0,0 5-287,0 2 1,0 3-497,0 5 1,3 4-710,1 3 0,-1 2 52,-3 1 1,0 1-1234,0-1 0,0 4 663,0 0 0,0-1-2074,0-2 1,-1-1 509,-2 0 1876,-3-4 0,-10 3 0,0-4 0</inkml:trace>
  <inkml:trace contextRef="#ctx0" brushRef="#br0">4744 5735 8210,'5'-17'2009,"-4"-3"0,12 9-138,-3-4 1,5 4-927,-1 0 0,2 1 390,6 3 0,-5 3-617,1 4 1,-5 4-341,1 3 0,-7 4-131,-3 3 1,-3 3-1010,-1 4 0,-1 0-71,-3 1 1,-3-5-493,-7 1 0,2-4 342,-2 4 1,-1-5-451,1 1-155,-1-2 601,5-1 955,4-5 1,1-3-78,5-6 0,5-2 613,2-2 1,4-3-18,3 3 0,2 1 391,6-1 1,-1 5-76,0-2 0,0 3-273,1 1 0,-6 0 179,-2 0 1,-2 0-200,-1 0 1,-4 4-467,0-1 1,-5 2 134,2-2 1,-4-1-858,-4 1-194,-2-2 27,-4-1 0,0-1 268,3-2 1,3-4 205,4-8 1,0 2 18,0-4 0,2-1 11,5-3 1,1 1 442,10 2 0,0 2-153,3 6 0,0 0 733,1 3 1,1-1 68,-2 4 1,2 2 336,-9 6 0,-4 5-511,-7 5 0,2 5-134,-2-1 0,-4-2-1227,-6 2 1,-2-4 593,-2 4 0,0-5-1656,1 1 1,-1-2 913,0-1 1,2-4-2842,2 0 3773,-3-5 0,0 3 0,-7-5 0</inkml:trace>
  <inkml:trace contextRef="#ctx0" brushRef="#br0">5393 5309 8253,'4'-26'1892,"-1"4"-1467,4-3 1,-4 4 1501,5 3 0,-3 3 162,3 4 16,1 0 1,-8 7-1058,3 4 0,-3 6-74,-1 8 0,0 6-438,0 5 0,-1 5-154,-3 2 1,3 1-383,-3 7 0,0-1 82,0 3 1,-1 1-1366,2-1 0,2 5 961,-3 3 1,-1 2-1832,2 1 1,-4-4 845,3-3 0,1-6-306,3-1 0,0-9-503,0-2 1128,0-9 1,-1-8-526,-3-8 0,-1-6 1513,4-3 0</inkml:trace>
  <inkml:trace contextRef="#ctx0" brushRef="#br0">5340 5852 8253,'-5'-11'1613,"4"5"327,-4-3 1,14 8 30,6-3 0,3 3-1036,4 1 0,0 0-579,3 0 0,3 0-88,8 0 0,-3 0-796,2 0 1,1-1 405,-4-3 0,1 2-400,-8-5 1,-5 3 157,-6-3 1,-7 0-951,-3-3 1,-3-1 348,-1 0 0,-6-3 434,-5 0 0,1 0 440,-5 3 1,0 0-38,1 1 0,-2 4 1150,2 2-768,2 3 1,-2 7-41,7 5 1,-1 1-56,4 5 1,1 0-47,3 1 0,3 2-450,1-3 1,4-1 161,-1-2 1,3-2 23,0-2 0,1 0 19,0-3 1,-1-2 0,1-5 1,0 0 86,-1 0 1,0-9 180,-3-1 1,2-7 34,-2 3 1,3-6 271,0-1 1,1-1 372,0-2 0,-4 1-343,0 2 0,0 4 224,4 3 0,-1 7 282,1 3-470,-1 3 1,0 7-173,-3 5 0,1 1-247,-4 5 0,-1 1-182,-3 3 1,0-1-265,0-2 1,0 1-744,0-5 0,0 0 120,0-3-637,-4 0 1090,-2-5 0,-1-2 177,0-4 1,4-4 44,0-3 1,1-4 345,2-3 1,5 1-488,2-5 0,4 1 444,3 0 0,3-3 0,4 3 0</inkml:trace>
  <inkml:trace contextRef="#ctx0" brushRef="#br0">6127 5309 8243,'-11'-10'0,"5"-1"0,1 5 0,5 4 0,0 9 0,0 5 0,0 9 0,2 5 0,1 2 0,-1 4 9354,6 4-7279,-6-3 1,4 12-990,-3-3 1,-1 5-1859,1-1 1,-3-3-529,-3 3 0,-1 1-1396,-7-5 1,3-3 944,-6-10 0,2-8 1751,1-7 0,-4-2 0,-1-2 0</inkml:trace>
  <inkml:trace contextRef="#ctx0" brushRef="#br0">6052 5756 8243,'11'-26'520,"-1"-2"1,6-2 760,2 2 1,3 2-326,4 5 1,-2 1 396,6 2 1,-1 4-1163,4 7 0,0 2 0,0 5 1,-4 1-657,0 3 0,-5 1 342,-2 6 1,-4 3 122,-7 0 0,-4 5 0,-1-2 0</inkml:trace>
  <inkml:trace contextRef="#ctx0" brushRef="#br0">6456 5714 8243,'-10'0'0,"4"4"0,1-1 4736,5 4 1,0-4-1929,0 5 0,0-1-918,0 3 0,4 1-1818,-1 0 1,4-1-1063,-3 1 1,3 3-2650,-4 0 1,5 0 2098,-5-3 0,1 0-2343,-4-1 3883,0-4 0,-5 4 0,-1-4 0</inkml:trace>
  <inkml:trace contextRef="#ctx0" brushRef="#br0">6563 5363 8281,'10'0'334,"1"0"1,-4-4 530,0 1 0,4 1-807,3 9 1,0 2-59,-3 8 0,-1 6 0,1 4 0</inkml:trace>
  <inkml:trace contextRef="#ctx0" brushRef="#br0">6648 5746 8205,'-6'-2'7285,"2"-1"-5182,3-3 1,2-5-1121,3 1 1,3-1-121,7 0 0,-2 4-356,2 0 0,2 4-1875,-2-4 1,5 4-4,-2 0 0,-1 2-545,-2 1 1,-2 0 1037,-2 0 0,1 3-714,0 1 0,-4-1 1053,0-3 308,-5 0 1,3-1 3108,-5-3-2366,0 3 0,0-5 4356,0 3-3403,0 2 0,1-4-839,3 5 1,-2 5-610,5 2 1,-1 2-642,1 2 1,3-1-2043,-3 1 0,2 3 646,2 0 2020,-1-4 0,1-1 0,0-3 0</inkml:trace>
  <inkml:trace contextRef="#ctx0" brushRef="#br0">6988 5661 8201,'6'-21'0,"4"7"0,-3-7 4806,-3 7-3181,6-2 0,-5 9-85,2 0 1623,2 5-2067,-3-3 1,1 13 2,0 3 495,-4 7-1008,6 3 1,-8 2-3881,3 1 2283,-3 4 1,-1-6-27,0 3 0,-1 1 1037,-3-1 0,-2-1 0,-4-2 0</inkml:trace>
  <inkml:trace contextRef="#ctx0" brushRef="#br0">1447 9395 12089,'-4'-16'271,"0"1"1,-3 4-217,4 0 493,-1 5-34,4 1 0,4 7-109,-1 1 0,2 8 158,-1 6 0,0 7-143,3 1 1,2 6-318,-6 1 1,4 0-153,-3 3 0,3 3 206,-3 1 0,0 2-232,0 2 1,-3-1 123,3 1 1,-3-4-1344,-1 0 0,0 0 113,0 3 0,-1-7-335,-3-3 0,-2-7 322,-5-1 1206,1-1 1,-6-7 0,0 0 0</inkml:trace>
  <inkml:trace contextRef="#ctx0" brushRef="#br0">1457 9225 11649,'17'-32'477,"3"5"35,-2 2 1,8 7 43,5 4 0,3 7 296,5 3 0,-4 3 1300,4 1-1458,-5 5 0,3 6-134,-5 6 0,-6 3-112,-5 2 1,-6-1-347,-7 0 0,-4 2 91,-4 2 1,-6-2-283,-4 6 0,-7-6 252,-8 2 0,-7-2-605,-7-2 1,-2 4-455,-1-1 1,-1 1-495,0-3 1,1-1 557,-1 0 1,6-4-323,1-3 1,9-2 1153,6-2 0,3 2 0,4 2 0,-3 3 0</inkml:trace>
  <inkml:trace contextRef="#ctx0" brushRef="#br0">2149 9289 8501,'-10'-21'513,"3"-1"0,2 6 1,5 1 1205,-4 4 1,-2 1-461,-5 3 0,4 7-71,0 7 1,0 9-520,-4 5 1,2 3-228,2 7 1,-3 4-237,3 7 1,1 3 87,-1 5 0,5-4-609,-2 7 0,4 0 409,4 1 0,3 0-194,7-8 1,6-6-33,5-8 1,3-6 167,-3-8 1,5-3-10,-2-4 1,1-5-124,0-3 1,-3-3-1139,-5-3 0,2-2 168,1-2 1066,-6 2 0,2 5 0,-9 0 0</inkml:trace>
  <inkml:trace contextRef="#ctx0" brushRef="#br0">2734 9512 5772,'0'0'0</inkml:trace>
  <inkml:trace contextRef="#ctx0" brushRef="#br0">2765 9395 8513,'0'-12'-1232,"0"-2"1435,-4 2 0,-1-3-75,-2 4 1,1 4 103,2 0 0,3 4 60,-2-4-295,2 4 0,-3-3-20,0 3 34,1 2 38,3-4-1735,0 5 1606,0 5 0,-1-4 472,-3 2 389,3-2-98,-8-1 0,6 0 222,-4 0-288,5 0 1,-4 0 1033,2 0-1094,3 0 1,-4 6 44,5 5 1,0 2-175,0 8 1,0-1-427,0 9 1,0 0-282,0 7 0,4 2-355,-1 4 1,1 4 270,-4 0 0,0-1-388,0-6 1,-4-2-2185,1-5 2851,-5-5 0,-3-1 0,-6-5 0</inkml:trace>
  <inkml:trace contextRef="#ctx0" brushRef="#br0">2702 9257 8479,'15'-36'779,"3"1"0,7 4-218,3 6 0,3 9 278,1 5 1,3 2-135,0 5 1,1 2 113,-4 5 0,-5 4-74,-2 8 1,-9 1 103,-5 5 0,-6 2-542,-9 2 0,-3-2 1,-7 6 1,-7-1-617,-8 4 0,-1-1 291,-2-3 0,-4 3-1377,1-3 1,-4-1 374,3 2 1,1-5-209,3 0 0,5-5-84,2-1 1311,-2 0 0,4-1 0,-2-1 0,3-4 0,1-4 0</inkml:trace>
  <inkml:trace contextRef="#ctx0" brushRef="#br0">3063 9097 8368,'0'-27'1483,"1"1"-1112,3 5 0,5 1 831,6 2 1,-1 4 478,-4 7-927,1 2 0,0 11-398,-1 4 1,0 9-351,-3 6 0,-2 8 79,-5-1 0,0 7 211,0 0 1,-5 7-126,-2 4 0,-6-1-195,-1 0 1,-5 1 94,1 3 1,-1-1-46,1-2 1,-1-4-62,5-7 1,0-4 133,3-6 1,6-3-179,1-5 0,4-9-842,4-5 0,3-5 481,7-2 0,2 0-1662,6 0 1,-1-4 2101,0-4 0,5-1 0,1-2 0</inkml:trace>
  <inkml:trace contextRef="#ctx0" brushRef="#br0">3297 9438 11033,'0'-11'-792,"0"0"1574,0 1-570,0 4 2597,5-4 1,-3 10-1362,6 0 0,-5 10-912,4 8 0,-3 3-229,3 4 1,-5-3-1141,2 3 0,-3 1 653,-1-1 1,1 1-306,3-1 0,-3-3-90,2 3 1,-1-7-1714,-2-4 608,0-2 1247,0-6 1,0-8 769,0-8 1,5-7-340,6-8 1,0 2 745,3-6 0,1 6-436,-1-2 0,2 3 403,-2 0 1,-2 6 339,2 1-395,-2 8 0,-2 4-241,1 6 1,-5 4-413,-2 8 1,-3-2-570,-1 4 1,0-2 281,0 2-194,0-4 32,0 3 361,0-10 0,0-3 55,0-6 0,0-8 12,0-7 0,1-3-219,2-4 0,5-2 199,6-5 1,-1 0-1231,4 0 0,-2 0 592,2 0 1,0 6 675,1 5 0,2 0 0,-4 4 0</inkml:trace>
  <inkml:trace contextRef="#ctx0" brushRef="#br0">3819 9353 9550,'10'-17'-419,"1"2"408,-1 4 0,0 0 188,-3 1 0,-1 4 927,-3 2-401,-1 3 1,2 2 86,-4 3 1,0 2 28,0 4 1,0 6 282,0 2 1,0 2-244,0 1 1,0 4-293,0 0 1,-1 5-585,-2 2 0,0 1 62,-4 6 1,4-3-1454,-4 3 0,3-4 962,-3 4 1,3-6-3494,-3-1 3939,5-4 0,-8-7 0,5 0 0</inkml:trace>
  <inkml:trace contextRef="#ctx0" brushRef="#br0">3925 9321 8587,'11'-16'994,"4"6"1149,3-1-1670,2 5 1,1 6 784,0 0 0,4 6-584,0 5 0,0 2 1372,-4 8 0,-4-2-966,-3 6 0,-4 1-182,-3-1 1,-2 3-571,-5-3 1,-9 4-420,-5 0 1,-7 0-294,-3 0 0,0-3-633,-4-5 1,0 0-94,0 0 1,-1 0 358,4-4 0,1-3-3789,6-6 4540,-2-4 0,8 1 0,-3 1 0</inkml:trace>
  <inkml:trace contextRef="#ctx0" brushRef="#br0">4499 9661 8295,'-10'-16'0,"-1"0"1688,0 6-1069,5 4 1,2 0 981,4 2 623,0 3-1602,0-4 0,4 5-212,4 0 0,1 0-725,2 0 1,-1 0 79,1 0 0,0 0-851,-1 0 1,1 4 520,-1-1 0,0 2-322,-3-1 0,1-2-1881,-4 5 1995,-1 0 0,-3 7 568,0 1 0,-4-1 13,-3-4 0,-3 1 894,-1 0 0,-2-1-592,3 1 0,-3 0 1335,6-1 1,1-3 710,-1 1-1014,4-1 1,0-1-444,6-3 1,3-2 15,5-1 0,3-1-1298,0-2 0,4-2 440,-4-2 0,4 1 143,-4 2 0,5 3 0,-2-4 0</inkml:trace>
  <inkml:trace contextRef="#ctx0" brushRef="#br0">4914 9757 8306,'-11'0'0,"4"0"878,0 0 1323,5 0-61,-8 0-1516,9 0 1,-3-1-440,4-3 1,1-2 87,2-4 1,2-2-130,2-2 1,3 1 112,-3-5 1,2-1-240,2-6 0,-1 2 32,1-6 1,0 1-62,-1-4 1,2 0 193,2 0 0,-2 0-25,2 0 0,-2 6 216,-1 5 1,-2 4-40,-2 7 1,3 4-235,-3 2 0,-2 9-3,-2 6 0,-1 5-159,2 9 0,-3 3 105,3 8 1,-3-3-156,-1 2 0,0-1-601,0-3 1,0 1 381,0 0 1,0-5 31,0-2 1,0-7-305,0-4 809,0-2 1,0-7 138,0-5 0,1-10 154,3-7 0,2-5-61,4-3 0,2-2 259,2-5 1,3-1-336,4-2 0,1-2-77,3-2 0,-1-1-426,4 4 1,-3 1 286,3 3 1,-5 3-1907,-2 4 604,0 5 0,-10 15-762,0 5 0,-5 9 680,-6 9 1237,-5 7 0,-1 2 0,-5 5 0</inkml:trace>
  <inkml:trace contextRef="#ctx0" brushRef="#br0">5297 9693 8306,'-6'-11'1284,"1"1"1,5-4 1064,0-1 0,4 1-1181,-1 4 1,9-1-97,-1 0 1,2-2-427,-2 3 0,-2-3 291,-2 6-962,3 2 1,-8 0-426,5 5 1,-5 1 193,2 3 1,-4 3-273,-4 7 1,3-1-10,-2 5 1,1-2 50,2 2 1,0 1-849,0-5 0,5 0 554,2-3 0,3-4 204,0 0 1,-1-4 96,1 0 0,-1-3-4,5-3 1,-2-3 316,-2-5 0,4-4 135,1-3 1,-1-3 20,-4-4 0,5-1-169,-1-2 0,0-2 748,-3 5 0,-1 1-315,1 7 1,-1-1 1534,1 7-1176,0 3 1,-2 10-36,-2 6 0,-2 0-116,-5 10 0,4-1-30,-1 5 1,1 1-277,-4-1 0,-2 4 56,-1-9 1,-2 5-551,-2-8 0,-2 2 278,2-5 0,-3 2-1145,-1-6 908,1-2 0,0-2 107,3-6 0,-1-4 286,4-8 1,1-1 259,3-5 1,5-2 6,2-2 0,6 2-108,1-6 1,6 1 219,1-4 0,2 4-13,5-1 0,0 6-599,4-2 1,-3 7-461,-1 4 1,-4 7-616,1 3 0,-9 4 105,-5 4 1,-5 3-868,-6 7 0,0 3 1974,0 4 0,-5 0 0,-1 0 0</inkml:trace>
  <inkml:trace contextRef="#ctx0" brushRef="#br0">5914 9576 8306,'0'-21'0,"0"3"-211,0 0 1,3 2 60,1-2 255,4 3 1,-5 5-74,4 3 313,-5-2-257,3 7 229,-5 2 1,-4 3-9,1 4 0,-4-4 373,3 5-102,-4-6 567,2 7-290,0-7-552,-3 7 1,7-7-743,-1 5 1,2-3-244,1 3 157,0-4 1,0 6 294,0-2 1,0-1-129,0 1 1,0-3-267,0 3 351,4-5 0,-1 6 361,4-4 1,-4-1-96,4-3 1,-3 0 801,3 0-510,-5 0 1,8-1 47,-3-2 1,-1-3-41,1-5 1,-3-3 69,3 0 1,-4-4 146,4 4 1,-4-2 297,0 2-331,-2 2 1,3-3 338,-1 4-1976,1 6 128,-4 0-454,-5 14 1484,4-2 0,-8 13 0,3-3 0</inkml:trace>
  <inkml:trace contextRef="#ctx0" brushRef="#br0">6031 9448 8306,'11'0'268,"-4"0"198,0 0 0,-4 0 154,4 0 1,-3 2 290,3 1-1469,-5 3 0,7 5 250,-6-1 1,1-3-383,-4 0-48,0-4 51,0 2 0,1-5 372,2 0 0,-1-5 1,1-2 0,0-3 572,0 0 0,3-5-244,5 1 0,-1-3 318,1 2 0,0-4 224,-1 2 1,1 1 1435,-1 2-743,1 2-583,0 6 1,-4 3-62,0 6 1,-5 5-166,2 6 0,-8 2 272,-3 6 1,-2 2-244,-2 1 1,0 0-338,1-4 0,-1 1-97,1-1 0,-1-1-176,0-2 0,1-2-137,-1-2 0,4-5-486,0 1 0,3-5-2711,-3 2 3475,5-4 0,-8-3 0,4-6 0</inkml:trace>
  <inkml:trace contextRef="#ctx0" brushRef="#br0">6446 9246 8438,'6'-10'1456,"3"-1"-309,-8 0-230,9 1 1224,-9-1-1354,8 5 1,-7 3-75,1 6 0,-3 4 61,-3 7 1,-5 6 283,-6 5-650,2 10 0,-4-6-138,2 10 0,-2 1-197,-1 6 0,-3-1-1008,2 5 1,-2 1 845,9-23 0,0 1 1,-9 26-175,11-24 0,1-1 0,-11 19 109,5-3 1,4-8-1552,7-10 0,-2-6-1133,1-8 1435,1-7 0,3-5 546,0-9 1,3-5-741,1-9 1597,4-5 0,-7 4 0,4-4 0</inkml:trace>
  <inkml:trace contextRef="#ctx0" brushRef="#br0">6467 9363 8438,'15'-26'0,"2"5"544,4 0 1,-3 4 777,0 7 0,-2 4 332,2 2 1,-3 4-780,-4 4 1,-2 3 9,-2 7 1,-2-1-340,-5 5 1,-1 1 628,-3 5 0,-1-1-840,-6 2 1,-4-3-652,-3-1 0,-6 2-453,-1 2 0,-3-4-935,3 0 1,-1-1-1411,1-5 3114,3-1 0,-9 1 0,4 2 0</inkml:trace>
  <inkml:trace contextRef="#ctx0" brushRef="#br0">6701 9002 8470,'1'-15'1077,"3"1"1,2 1 1455,4 6-532,1 2 0,-5 11-921,-3 5 0,-1 5 67,-2 9 0,-4 6-761,0 4 1,-4 6-79,1-2 0,-2 1-606,-2-1 0,-3 2 166,0-2 1,-2-1-1203,2 1 1,2-6 199,-2-1 1,2-6-2355,2-8 1494,4-7 1244,1-7 1,10-12 392,2-3 0,7-6 49,4-1 0,3-6 475,4-1 1,-2 1-221,6 2 1,-4 5 1061,3-1 0,-6 5-35,0-1 1,-6 7 511,-5 3 0,-5 4-93,-3 4 0,-1 3-706,-2 7 1,-5 2-398,-2 6 1,-7 4 16,-4 2 1,-2-2-1353,-2-1 0,2-3 725,3 0 0,-2-2-2044,5-3 0,-4 2 2364,4-4 0,-5-6 0,2-4 0</inkml:trace>
  <inkml:trace contextRef="#ctx0" brushRef="#br0">7180 9002 8447,'0'-11'0,"0"0"2719,0 1-1911,0-1 1,-2 6 1120,-1 5 0,-3 7-625,-5 11 1,-4 5-117,-3 8 1,-2 6-600,-1 2 1,0 2-318,-1 2 1,1 4-157,0 3 0,-2-2 98,-1 2 0,1-1-1106,-2 0 0,6-6 657,2-8 0,4-2-1211,-2-1 0,7-8-104,1-3 1,5-10-2292,-2-1 1909,3-6 1932,1 1 0,5-15 0,1-2 0</inkml:trace>
  <inkml:trace contextRef="#ctx0" brushRef="#br0">6924 9363 8447,'0'-10'0,"2"0"0,1 3 3373,-2-2-960,4 7-1230,0-2 1738,1 8-1890,0 2 1,-1 6 105,-1 2-1092,-3 3 45,4 4 0,-5-3-1274,0 0 659,0-1 525,-5 5 0,-5 4 0,-7 1 0</inkml:trace>
  <inkml:trace contextRef="#ctx0" brushRef="#br0">7722 9097 8382,'0'-21'209,"0"0"1,0-1 261,0 1 0,0 8 3255,0 3-1713,0 6-972,0-1 0,0 15-437,0 4 0,0 10-39,0 4 0,0 4-155,0 3 1,0 3-91,0 5 0,0-1-296,0 1 1,4-4-321,-1 0 0,4-3-80,-3 0 1,3-2 339,-4-9 0,2-4-143,-1-3 1,-2-10-17,5-1 1,-3-7 376,3-7 1,-4-4-200,4-11 0,2-4 293,5-2 1,-1-4 82,5-4 0,-3 1 10,6-8 1,-2 3-493,6-6 0,-1-2 316,0-2 0,0-2-374,4-1 0,-5 4 89,-2 3 1,-1 8 19,-6 6 1,-3 6 59,-4 9-884,-4 1 1,1 13-480,-4 6 1,0 4-885,0 11 0,0 1 2259,0 6 0,0-3 0,0 4 0</inkml:trace>
  <inkml:trace contextRef="#ctx0" brushRef="#br0">8360 9172 8431,'5'-16'-1413,"-3"3"1287,5-4 0,-4 2 616,0-2 0,-1 3-112,-2-4 1,3 1 127,1 0 1,-1-4 229,-3 4 0,0 1-225,0 2 1,0 2 1683,0 2-839,0 4-507,0 1 0,-1 6-338,-3 3 1,2 6 389,-5 8 0,3 6-251,-3 1 0,1 4-38,-1 0 0,-1 2-324,5 5 0,-6-3-2,2 2 1,1 1-989,-1-4 1,1 2 551,-1-5 0,-1-2-1347,4 1 0,-3-5 715,4-2 0,-1-5-3681,4-5 3037,0-5 1,1-1 1425,3-5 0,2-10 0,4-2 0</inkml:trace>
  <inkml:trace contextRef="#ctx0" brushRef="#br0">8658 8980 8550,'0'-10'0,"0"-1"2376,0 5-628,0-3 570,0 7 977,0-2-1372,0 13-1316,0 3 0,0 13 83,0 0 1,-3 4 25,-1 0 0,-1 1-772,2 2 0,0 0 75,-4 0 1,4-1-1390,-4-3 1,1 3 933,-1-3 0,-3 2-2105,3-2 0,-2-3 1028,-2-7 0,-1-2 1513,-2-2 0,-3-2 0,-4 4 0</inkml:trace>
  <inkml:trace contextRef="#ctx0" brushRef="#br0">8371 9353 8461,'0'-11'0,"0"0"0,1 1 696,3-1 0,2 4 989,4 0 1,6 0-223,1-4 0,5 1-741,2-1 1,1 4-645,7 0 0,-2 1 147,5-1 1,-3-2-1937,-4 6 1,2-1 1710,-5 4 0,0 0 0,-4 0 0</inkml:trace>
  <inkml:trace contextRef="#ctx0" brushRef="#br0">9009 9172 8293,'0'-11'1043,"0"0"1,0 1 662,0-1 1,1 2-792,3 2 1,-2 2 84,5 5 0,-3 2-131,3 5 0,-5 2 140,2 8 0,-3 6-539,-1 5 1,-5 3-148,-2 1 0,-3 0-426,-5 0 1,2 3-485,-4 1 1,2 0-1033,-2 0 1,-1-2 744,-3 5 1,1-8-441,2 1 0,-1-9 234,5-1 0,1-6-1342,6-5 2422,-3-1 0,4-4 0,-4-1 0</inkml:trace>
  <inkml:trace contextRef="#ctx0" brushRef="#br0">8839 9395 8293,'6'-16'895,"3"-3"-767,-2 5 1312,-2 4-253,5 1-359,-9 3 1657,8 0-1597,-8 1 1,4 10 1303,-5 2-1543,0 2 1,-5 7-545,-2 1 1,1 0-585,-1 1 1,1-1-1598,-1 5 0,-1-2 649,4-2 1427,-4 2 0,7-4 0,-4 6 0</inkml:trace>
  <inkml:trace contextRef="#ctx0" brushRef="#br0">9190 9161 8399,'11'-9'728,"-1"2"0,-3 2 1060,0 5 0,0 5-377,4 2 0,-5 3-704,-2 4 0,0 4 18,0 7 0,-1-2-233,-3 1 1,-4-1-1151,-3-2 0,-8 4-304,-2 0 0,-3 0-778,-2-4 1,2-3 1739,2-1 0,-6-4 0,1 3 0</inkml:trace>
  <inkml:trace contextRef="#ctx0" brushRef="#br0">9254 9204 8399,'10'-28'604,"5"7"57,-1 7 1,5 0 745,-2 3 0,0 3-629,1 8 0,-5 0 1066,1 0 0,-4 8-909,-2 3 1,-4 5-452,-4-1 1,0 3-454,0 0 1,-4 5-477,-4-2 0,-6 3-107,-3-7 0,-4 0-476,0 1 0,0-5-55,0 1 1,1-4 294,2-2 1,-1 0-1542,5-5 1716,0 1 1,8-9 191,2-2 1,5-4 11,6-3 1,5 1-131,9-4 1,5 4 280,3-2 1,-3 5 148,-1 3 0,1-2 255,-2 6 1,-3-1-166,-7 4 1,-4 1 1354,-3 3 0,-2 2-636,-5 5 0,-1-1 1414,-3 1 0,-1-1-965,-6 1 1,0 0-86,1-1-1069,-1-4-844,5 4 344,1-9 1,10 2 441,2-6 1,7-3-1147,4-5 0,2 1 524,2-1 1,-1-3-104,0 0 1,4-2 574,0 2 1,-4 4 928,-3-1-253,-5 0-38,-3 10 0,-5-3 1155,-5 8 1,-5 2-541,-2 5 1,-6 0-605,-1 4 1,0-4-171,3 4 1,4-7-1002,0-1 0,4-3-758,-5 3 232,6-5 0,2 3 547,7-5 0,3-5-1011,0-2 1725,6-7 0,0 2 0,5-3 0</inkml:trace>
  <inkml:trace contextRef="#ctx0" brushRef="#br0">9807 8948 8566,'5'-10'0,"-3"-1"1703,5 0 0,-3 5-451,3 3 1,-5 3-154,2 3 1,-3 9-530,-1 10 1,-1 4-183,-3 6 1,2-1 261,-5 1 0,3 4-130,-3-1 1,0 2-236,-4-2 1,1-1-3,-1 1 1,4-3-401,0-4 1,0-1-5,-4-2 0,2-7-25,2 0 1,-2-5-652,6-3 1,-1-3-2467,4 1 3263,0-6 0,0 7 0,0-3 0</inkml:trace>
  <inkml:trace contextRef="#ctx0" brushRef="#br0">6541 10395 8483,'-15'-4'633,"3"-2"-633,-3 0 484,9-4 71,1 9-308,5-4 1678,0 10-1203,0-4 0,6 9 997,5-3-1152,4-2 1,10 1-128,0-3 1,4-2-340,0 3 0,0-3-292,0-1 0,1 0-604,-1 0 0,0 0-280,0 0 1,-7 1 542,-4 3 1,-6-2 531,-2 5 0,-9 5 0,-6 5 0</inkml:trace>
  <inkml:trace contextRef="#ctx0" brushRef="#br0">6584 10629 8483,'-27'17'49,"-2"-2"1,8-4-50,2 4 2396,13-8-1527,2 3 1,8-10 141,3 0 1038,8 0-1289,6 0 0,3-6 696,4-5-976,0 1 0,5-6-367,3 6 0,-3-1-588,2 0 0,-6 1-1619,-4-1 1,1 5 691,-2 3 1402,1-3 0,-4 5 0,1-4 0</inkml:trace>
  <inkml:trace contextRef="#ctx0" brushRef="#br0">7509 10225 11461,'0'-11'-485,"0"-3"999,0 0 0,4 0 1252,-1 3-253,1 5 1,-3-2 1224,3 5-2085,-3-1 0,4 9 608,-5 2 0,3 7-532,1 4 0,-1 3-61,-3 4 0,0 2-559,0 5 1,0 5-455,0 2 0,-3 2-332,-1 2 0,1-1-716,3 1 1,0-2-180,0-2 1,0 1 544,0-4 0,0-7-3392,0-7 4419,0-1 0,0-9 0,0 3 0</inkml:trace>
  <inkml:trace contextRef="#ctx0" brushRef="#br0">7733 10066 10198,'15'-22'1067,"2"6"-738,4 1 1,0 5 972,0 3 0,-3 2-566,0 5 1,-5 2 490,1 5 1,-2 2-485,-1 9 1,-6 0-135,-1 7 1,-4 2-211,-4 5 1,-1-3-35,-6-1 0,-4 0-444,-3 4 1,-3-1 122,-4-2 1,1 0-815,-4-4 0,1 0 635,-2-4 0,0-4-1675,4-3 0,1-2 338,6-2 0,2-3-1416,2 0 2910,7-4 0,-3-3 0,10-6 0</inkml:trace>
  <inkml:trace contextRef="#ctx0" brushRef="#br0">8265 10268 10846,'0'-16'-860,"-2"4"2710,-1-2-963,-3 2 0,-8 7 190,0 1 0,-4 5-195,4 6 1,-5 6 102,1 12 0,-2 2-54,-1 5 0,4 1-466,3 3 0,3-2-299,4 5 0,2 0 77,5 4 0,2-5-1310,1-3 1,4-7 440,7-3 0,3-4-133,4-3 0,-3-6-385,0-5 0,-1-5-2346,5 2 3500,-1-8 1,0-1 0,1-6 0</inkml:trace>
  <inkml:trace contextRef="#ctx0" brushRef="#br0">8275 10672 10038,'6'-5'558,"2"3"316,-4-5 1,4 3-309,-1-3 0,6 1-79,1-1 0,1-2-477,-5 2 1,4-3-525,1 0 1,-5 2-1748,-3 1 1444,0 0-196,-1-3 1,-2 4-153,-8 2 1160,3 3 0,-13 1 0,2 0 0</inkml:trace>
  <inkml:trace contextRef="#ctx0" brushRef="#br0">8584 10598 8371,'-7'-2'450,"-1"-1"871,6 2-225,-3-4 0,4 5 201,-2 0 158,1 0-427,-2 0-471,4 0-261,0-5 1,1 3-79,2-5 1,-1 0-15,1-4 0,3-3-17,1 0 1,-1-7 10,1 0 1,0-1-1,4-7 1,0 2 163,-1-1 1,1-3-140,-1 3 0,1 1 222,0-2 0,-1 7-77,1 0 0,-2 6 22,-1 5 0,1 5-303,-2 3 0,3 4-258,0 6 1,-3 6-103,0 12 0,-3 3 223,3 8 1,-3 0-79,3 3 0,-5 2 9,2-6 1,0 5-821,0-1 0,-1-6 237,-3-1 0,0-8-12,0-3 1,0-4 269,0-7 729,0-4 0,0-7-45,0-10 1,0-4 318,0-6 0,4-5-468,-1-3 1,6 1 36,-2-4 1,3 3 205,5-7 0,-2-1 208,4 2 1,1-4 242,3 4 1,2-8-103,2 4 0,-4 1-188,0 10 1,-1 3-2312,-6 7 0,1 8 195,-5 6 0,-4 8-91,-2 3 1,-3 8 802,-1 6 1,-1 5 908,-3 6 0,-2 5 0,-4 1 0</inkml:trace>
  <inkml:trace contextRef="#ctx0" brushRef="#br0">8935 10587 8371,'0'-7'1493,"0"0"1,6 0 52,4-4 1,2 0-780,6 1 1,3-2 3,4-2 1,1 2-240,-1-2 1,-3-2-210,3 2 1,-7-4-322,-4 4 277,-2 0-485,-6 3 0,-6 5-50,-8 3 1,-6 6-299,-3 5 0,1 6 81,2 3 0,2 5-283,2 3 0,2-2 276,1 6 1,5-6-45,-2 2 1,4-2-455,4-2 0,2-3 350,5-1 0,4-5-75,3-1 0,2-5 277,1-6 1,0-10 314,1-4 1,1-5 214,-2-2 0,2-5 459,-9-3 0,4-1-84,-4-2 1,0-4-294,-3 1 0,3 3 1208,0 4 0,-1 5-443,-6 2 1,3 4 194,-3 7 0,-1 4-513,1 2 1,-5 9-113,2 6 1,0 4-156,0 6 0,0 0 153,-4 1 1,0 3-381,0-1 0,-2 5 55,-1-4 1,-2-1-954,-2-2 1,-4-1 554,1 0 0,-1-5-1008,-3-6 1,2 0 512,1-7 0,1 0 280,-1-7 0,2-3 151,2-7 0,2-3 325,5-4 1,5-5 665,2-2 1,3-1-450,5-3 0,2 3 260,8-7 1,2 3-144,5 1 0,0 5-1007,0 2 0,0 7-203,0 4 0,-5 7-636,-2 4 0,-9 3 501,-5 3 1,-5 7 953,-6 4 0,0 9 0,0 0 0</inkml:trace>
  <inkml:trace contextRef="#ctx0" brushRef="#br0">9690 10385 8293,'0'-11'512,"0"0"10,5 1 1,-4 3 1343,2 0-1300,-1 4 1,-2 0-44,0 6 0,0 0 165,0 4 0,0 0 231,0 3 0,1 5-468,2-1 0,0 4-244,4-4 1,-4 3-401,4-2 1,-3 2-540,3-2 1,-5 0 731,2-1 0,2-2 0,0 3 0</inkml:trace>
  <inkml:trace contextRef="#ctx0" brushRef="#br0">9966 10119 8366,'0'-17'3968,"5"7"-1820,2 6 0,-1 9-1076,1 5 0,-3 7 938,3 8 1,-4 5-1017,5 6 0,-6 3-246,1-4 0,-1 6-295,-2-2 1,-5 2-401,-2 2 0,-3-2-252,0-2 0,-2 1-451,-2-4 1,-2-2-2047,-1-6 0,-2-2 212,5-4 2484,-1-6 0,0 4 0,-2-3 0</inkml:trace>
  <inkml:trace contextRef="#ctx0" brushRef="#br0">10349 10651 8462,'-6'-7'1237,"3"0"-400,2 4 0,9-2 125,3 5 0,8 0-43,2 0 1,5 0-344,6 0 0,1-3-127,2-1 1,3 1-177,5 3 0,-4-4-412,0 1 1,-5-1-291,1 4 1,-7-1-555,-7-3 1,-5 3-862,-5-2 1844,0 2 0,-10 1 0,-2 0 0</inkml:trace>
  <inkml:trace contextRef="#ctx0" brushRef="#br0">10626 10417 8462,'-5'-11'0,"4"0"642,-3 1-182,3-1 1237,1 5 0,0 3-759,0 6 0,4 9 548,-1 9 0,6 5-228,-2 6 0,2 1 236,2 3 0,-1-2-971,1 5 0,0 0-306,-1 4 1,1-1-762,0 1 1,-4-1 511,0 1 1,-1-3-1492,1-4 1,-1-3 892,-3-12 1,-2-2-4769,3-9 2625,-3 1 2773,4-5 0,1-11 0,4-7 0</inkml:trace>
  <inkml:trace contextRef="#ctx0" brushRef="#br0">11200 10395 8515,'0'-10'0,"0"-1"1578,0 0-459,0 1 869,0 4 1,0 4-491,0 9 0,0 2 61,0 12 1,5 3-863,2 8 1,-2 1-117,-2 2 0,2 3-826,-1 5 1,3 1 239,-4 2 1,1-3-1773,-4 4 1,0-4 1238,0 0 1,0-5-2300,0-3 0,0-8 2833,0-5 1,0-1-1,0-5 1</inkml:trace>
  <inkml:trace contextRef="#ctx0" brushRef="#br0">11275 10406 8481,'15'-21'0,"-1"-1"0,8 1 0,-2 5 0,8 1 0,4 5 0,3 3 0,1 2 0,-4 5 0,0 2 0,0 5 0,-3 2 0,-4 8 0,-6 2 0,-12 6 0,-2-2 8874,-5 1-6112,0 4 1,-10-6-1534,-4 3 0,-10-1-2079,-4 0 0,-4-1 580,-3 2 1,2-4-2114,-3-3 0,4-3 949,4-4 1,-2-1-2496,5 1 3929,1-5 0,7 3 0,2-3 0</inkml:trace>
  <inkml:trace contextRef="#ctx0" brushRef="#br0">11902 10480 8464,'-4'-21'0,"-2"5"0,-5 1 4128,0 8-2702,1 3 1,-2 4-19,-2 0-49,-3 9-815,-4 3 1,1 15 702,2 5-789,-2 5 0,5 5 178,-3 1 0,4-1 24,7 1 1,2-1-271,5 1 1,1-2-118,3-2 0,6-3-592,8-8 0,6-6 329,0-8 1,6-7-300,-2-4 0,0-1-627,0-2 0,-4-5-2679,0-2 3595,-1 2 0,3-9 0,1 2 0</inkml:trace>
  <inkml:trace contextRef="#ctx0" brushRef="#br0">12392 10353 8484,'5'-26'0,"4"0"-158,-6-3 0,4 8 52,-3 7 1447,-1-3 0,-3 6 199,0-4 311,0 8-1214,-4 3 0,1 8-139,-4 3 0,5 4-73,-2 3 0,0 3 148,0 4 0,1 0-65,3 1 0,0 2-173,0 1 0,-2 8 95,-1-1 0,2 7-155,-3 0 0,3-1-467,1 1 1,0 1-282,0 6 0,0-2-678,0 2 1,0-3 287,0-4 1,0-2-678,0-6 1,-1-1 382,-3-5 0,2-5 529,-5-9 0,3-6 628,-3-1 0,0-3 0,-4-1 0</inkml:trace>
  <inkml:trace contextRef="#ctx0" brushRef="#br0">12668 10395 8401,'6'-21'0,"3"3"0,-1 1 1633,-4-1-379,6 1-285,-4 2 1,3 8 1916,-2 0-1970,3 4 446,-9 8-794,4 2 1,-5 13 687,0-2-809,0 7 1,0-1-151,0 4 0,-2 0-148,-1 4 1,0 4-745,-4-1 0,4 1 475,-4-4-1,3 3-1670,-3 0 1,4 1 809,-5-4 0,5-4-1326,-4 1 1,3-6 2306,-3 2 0,0-7 0,-4-3 0</inkml:trace>
  <inkml:trace contextRef="#ctx0" brushRef="#br0">12445 10683 13089,'4'-17'-1074,"0"2"957,7 4 0,-1 0 3930,12 1-2452,1-1 0,9 2-20,0 2 0,5 1-658,2 2 0,1 3-1177,-1-3 1,-4 0-548,-6 0 1,-5 1-797,-6 3 1,-2 1 1069,-6 2 704,1-1 0,-1 7 0,1-3 0</inkml:trace>
  <inkml:trace contextRef="#ctx0" brushRef="#br0">13051 10534 8720,'-6'-5'1462,"1"4"353,5-9 1,0 14 582,0-1 1,0 10-1225,0 5 1,4 3-323,-1 4 1,1 2-493,-4 5 0,-1 1-1141,-3 3 1,2 5 215,-5 5 1,-1 4-395,-7-4 1,4 0-81,-4-3 0,2-5-3563,-1-3 4602,2-6 0,-8-3 0,4-5 0</inkml:trace>
  <inkml:trace contextRef="#ctx0" brushRef="#br0">12998 10598 10411,'0'-28'-588,"1"2"1301,3 5 0,0 1 1532,3 2-235,3 8 0,-4 5 255,4 5 1,0 1-1223,-3 3 1,1 6-291,-4 8 0,-1 3-235,-3 4 1,0 2-1610,0 5 1,-1 0 757,-2 0 1,0 0-839,-4 0 1,0 0 416,-4 0 728,1 0 0,-6 0 0,0-1 0</inkml:trace>
  <inkml:trace contextRef="#ctx0" brushRef="#br0">13423 10640 8575,'0'-15'0,"0"3"1323,0-2 1,0 5 212,0 2-142,5 5 1,-3 2-600,5 7 0,-4 4-269,0 3 0,2-1-179,-1 5 0,-1-2-189,-3 2 0,0 2-380,0-2 1,0 1-615,0-2 0,-1 3-203,-3-2 0,0 1-1359,-3-1 0,-3 1 2398,3-5 0,-7 5 0,-3-3 0</inkml:trace>
  <inkml:trace contextRef="#ctx0" brushRef="#br0">13508 10555 9737,'22'-21'-21,"-1"-1"0,1 2 250,3 3 0,1 2 537,3 8 0,-3-1 558,-5 4 0,-3 2-611,-1 6 1,-8 2-297,-2 4 0,-5 6-333,-2 1 0,-9 3 200,-6 2 0,-4 3-724,-2-1 1,0 1 207,0-4 1,-4 1-712,0-1 0,0-1 198,4-2 0,1 1-301,2-5 1,3-3-209,4-4 836,5-5 1,3 3 225,6-5 0,11-5-43,8-2 1,6-4 240,0-3 1,4 2-87,4-2 1,-3 2 568,2 2 0,-6 0 182,-5 3 1,-2 2 448,-5 5 0,-1 0-93,-6 0 1,-4 2-400,-2 1 0,-8 3-404,-3 5 0,-7-1 73,-4 1 1,-1 0-770,2-1 1,-2-4-77,5-2 0,-1 0-1511,5 0 1520,-1-1 0,5-7-323,3-3 0,2-3 639,1 0 0,5-2-29,6-2 1,6 2 222,7-2 1,0-2-63,4 2 1,-3 0 943,4 3 0,-6 2 84,2 2 0,-4 2 1902,-3 5-2008,-3 0 0,-9 1 8,-2 3 1,-8 2-641,-3 4 0,-3 0 40,-5-3 1,2 1-905,-4-4 0,4 3 338,-1-4-1351,2 1 0,6-5 311,2-3 0,3 2-120,1-5 1,6-2 1028,5-5 1,4 1 466,6-5 0,5 1 0,1-5 0</inkml:trace>
  <inkml:trace contextRef="#ctx0" brushRef="#br0">14093 10342 8581,'11'-14'0,"0"0"0,4 0 1264,3 3 0,2 2-523,1 1 1,0 5 1366,1 6 0,-1 5-582,0 6 0,3 3-124,-3 8 0,-2-1-710,-8 4 0,-5 4 25,-3 4 1,-2 4-606,-1-1 1,-6-1 20,-4 1 1,-6-5-1018,-5 1 1,-4-1 626,0-3 0,1-5-1304,2-4 0,1-2-378,0-6 0,4 0-753,3-3 0,2 0 2692,2-1 0,4 1 0,1-1 0</inkml:trace>
  <inkml:trace contextRef="#ctx0" brushRef="#br0">14742 10661 8559,'-10'-4'82,"-1"-2"1,-1-1 475,-2 0 1,2 1 1168,-2-1-667,2-3 1,1 8 2088,1-5 950,4 4-3068,1-1 1,6 4 93,3 0 1,3 0-472,7 0 1,4 3-197,7 1 0,0 0-179,6 0 1,0-3-19,8 3 0,-3-3-204,3-1 0,1 0-57,6 0 0,-2-4-153,2 1 1,-3-6 152,0 2 0,-5-2 0,-3-2 0,-6 1 0,-5-1 0,-9 4 0,-5 0 0,-6 0 0,-1-3 0,-6 3 0,-3 2 0,-5 5 0,1-3 0,-1-1 0,0 1 152,1 3 1,-1 1-832,0 2 1,1 3-3740,-1 5 0,4 0 4418,0-1 0,0 1 0,-4 0 0</inkml:trace>
  <inkml:trace contextRef="#ctx0" brushRef="#br0">15987 10225 14186,'0'-21'-2080,"0"1"898,0 2 710,0-2 0,0 8 1427,0-2 2964,0 2-2459,0 1 1,0 11-779,0 8 0,0 7-269,0 10 1,-4 2 52,1 5 1,-2 4 473,1 4 0,2 0-539,-5-1 0,5 2-418,-2-2 1,-1 4-380,2 3 0,-2-7-723,1 0 1,3-6-141,-2-5 1,2-2 549,1-4 1,-2-11-1759,-1-4 1,0-4 2466,-4-3 0,0-5 0,-3-1 0</inkml:trace>
  <inkml:trace contextRef="#ctx0" brushRef="#br0">15934 10193 8558,'21'-38'0,"5"3"0,2 7 1388,8 2-1073,1 14 0,6-1 1742,0 9-1360,4 1 0,-2 4 252,4 2 1,-8 4 373,-2 8 0,-11 1-417,-7 5 0,-5 4-282,-9 0 1,-5 3-148,-9-3 1,-6 0-120,-12-4 0,-2 1-386,-5-1 1,-5-3-435,-2-1 1,2-4-479,-2 2 1,1-4 101,-1 0 0,6-1-1012,4-3 0,6 1 392,-2-5 1,4 1 301,3-4 1156,7 0 0,2 0 0,3 0 0</inkml:trace>
  <inkml:trace contextRef="#ctx0" brushRef="#br0">16763 10183 8534,'-10'-22'0,"-1"2"809,0 2 1,1 3-293,-1 4 1,0 6 1320,1 1 1,-6 9-842,-1 5 0,0 7 337,-1 8 1,2 5-286,-2 6 0,4 4 115,7-1 0,-1 3-638,4 0 0,2 1-75,5-1 0,4-4-877,7-3 1,7 0 335,3-7 0,6-2-824,-2-15 1,-1-3 724,2-8 0,-2 0-2405,1 0 0,-3-1-1,-7-3 2595,2-2 0,-8-4 0,3-1 0</inkml:trace>
  <inkml:trace contextRef="#ctx0" brushRef="#br0">17018 10598 9052,'6'0'771,"-1"0"0,-5 1-464,0 2-144,0-2 6,0 4 953,0-5 1,0-5-948,0-2 1,1-7 122,3-4 0,2-6-30,4-5 1,2-5 230,2-2 0,-1-3 187,5 4 0,-5 0-182,1 3 0,-2 6-15,-1 4 0,-1 7-167,1 8 1,0 3-203,-1 8 0,4 3-38,1 7 0,-1 7-124,-4 8 0,1 0-9,0 0 0,2 1-417,-3-1 0,3-3-483,-6-1 0,2-3 432,-2-1 0,1-4-373,-4-3 123,-1-7 945,-3-2 1,4-10 90,-1-2 1,2-7 134,-1-4 1,1-2-120,6-1 0,0-4 223,-1 0 0,1-3-716,0 3 0,0-5 190,4 2 1,0 2-501,3 1 1,1 4-43,-5 3 1,0 8-1192,-3 6 0,-5 4 625,-3 4 1,-2 6-69,-1 8 1,-4 7 322,-4 3 873,-1 3 0,-6 1 0,-2 0 0</inkml:trace>
  <inkml:trace contextRef="#ctx0" brushRef="#br0">17444 10512 8355,'-5'11'0,"3"-2"653,-5-1 1112,4 1-814,-1-8 0,5 3 420,2-8 0,7-2-664,4-4 1,4-5-73,-4 1 1,4 0-555,-4 3 0,4 1 80,-4-1 1,3 1-107,-2-1 189,-1 0-1203,-4 1 280,1 4 135,-5 1 0,-5 10 228,-4 2 1,-2 2-29,1 2 0,3 3-171,-2 0 331,1 0 1,2-3-394,0 0 236,0-5 0,5-2-246,2-4 1,4-1 302,3-2 1,-2-3 49,2-5 1,3-4 431,0-3 0,2-1-194,-1 1 0,2-1 297,-2 5 0,1-3-228,-2 2 0,2 2 1148,-4 6 0,-1 3-340,-4 4 1,0 1-60,-3 2 0,-2 7-376,-5 4 1,0 5-214,0-1 1,-5 2-292,-2 1 1,-3-3-51,0-1 1,-1-4 9,0 2 0,1-7 7,-1-1 1,1-5-572,-1 2 459,0-3 1,5-6 116,3-2 0,2-6 116,1-1 0,1-5 161,2 1 0,3-2-300,5-1 1,4 1 139,3 2 1,2-1-343,1 5 1,2-4 120,2 4 0,-3 5-1385,3 5 1,-4 3 645,-3 1 1,1 5-505,-5 2 0,-3 6 613,-4 1 0,-5 4 820,2-4 0,-3 1 0,-1-1 0,0-2 0,0 2 0,-1-5-411,-3-2 1,2-5 410,-5 2 2861,4-3 349,-6-1-921,3 0 0,-1 0-1242,0 0 0,4 5-9,0 2 1,0 2-673,0 2 1,2-1-349,-3 1 0,2 3-802,-2 0 1,3 4 584,-2-4 0,3 4-725,3-4 0,-1-3 292,6-4 0,-1-5-80,3 2 1,1-3 529,0-1 0,3-6 553,0-4 1,0-2 10,-3-6 1,-1 0-211,1-3 0,0 0 226,-1-1 1,0 1-67,-3 0 1,1 4-2239,-4 3 1055,4 2-1258,-7 6 0,5 3 111,-2 6 1998,-3 3 0,8 10 0,-3 0 0</inkml:trace>
  <inkml:trace contextRef="#ctx0" brushRef="#br0">18337 10459 8355,'10'-21'723,"-3"0"0,2 3 1050,-2 0 1,3 4 298,1-4-808,-1 5 0,0 1 992,-3 5 0,2 5-1162,-2-2 1,-2 9-235,-1 6 0,-3 4-557,-1 6 1,0 5-477,0 3 1,0-2 17,0 1 1,0 1-162,0 3 0,0 0-492,0 0 1,0-4-1292,0 0 1,-5-4-955,-2 1 0,1-4 1635,-1-3 1,0-4-91,-4-7 1,1-2 702,-1-5 0,0-9 805,1-1 0,-1-8 0,0 0 0,4-6 0,0-5 0,5-2 370,-2 0 0,8 0-270,3 2 0,4-1 1374,3 1 1,3 3-566,8 1 1,-1 4 513,4 3 1,1 8-296,3 6 0,-1 3 22,1 1 0,-4 1-565,-4 3 0,-6 5 24,-4 5 0,-3 4-694,-4-4 0,-3 5 101,-8-1 1,-3 1-1035,-7-1 0,-3 1 689,-4-5 1,-2 4-2027,-1-4 1,1 0 646,-2-3 0,3-1 1708,1 1 0,-1-1 0,1 1 0</inkml:trace>
  <inkml:trace contextRef="#ctx0" brushRef="#br0">18742 10246 10562,'5'-21'-593,"5"1"2628,-3 2 1,2 4-908,2 7 0,0 1 1247,-1 3 0,0 3-1198,-3 0 1,1 5-475,-4 10 0,-1 2-235,-3 8 0,0 1-486,0 3 0,-1 1-132,-2-1 1,-2-2-377,-2 1 1,-3-1-940,3 2 0,1 0 718,-1-4 1,4-4-2385,-4-3 1340,4-5 1548,-2 3 198,5-15 1,3-4 29,4-11 1,0-2 187,7-6 1,3 2 636,0 3 1,0-2 755,1 4 1,-4 1-650,4 4 1,-4 3 1,4-1 1,-5 6-359,1-1 1,-4 6-557,-3 4 0,2 6-192,-6 1 0,1 5-148,-4-1 1,0 1-615,0-1 1,-1 2-1372,-3-2 0,2-3-3403,-5-1 5723,0-2 0,-4-1 0,0-1 0</inkml:trace>
  <inkml:trace contextRef="#ctx0" brushRef="#br0">19316 10257 12491,'6'-15'-1463,"3"2"1169,-2-5 0,-1 6 4250,1 1-2627,-4 1 1,3 9-233,-3-3 1,-2 4-21,3 4 1,-8 3-312,-3 7 1,-2 4-469,-2 6 0,-3 4 202,0 4 1,-5 1-123,1 2 0,2-1-172,-2 5 0,4 0-280,-4 4 1,1 0-556,0-1 0,-2-3 20,5 0 1,-1-6-818,5-1 0,0-5-1069,3-5 0,3-9-121,4-3-1019,0-6 3635,0 1 0,0-15 0,0-2 0</inkml:trace>
  <inkml:trace contextRef="#ctx0" brushRef="#br0">19082 10502 8526,'0'-17'0,"0"3"3422,0 2-2035,0 2 0,5 4 65,2 2 1,2 4-962,2 4 1,-1 2-296,1 4 0,-1 1-648,-3-1 0,2 5-891,-2-1 1,1 0 1342,0-3 0,1 4 0,-3 2 0</inkml:trace>
  <inkml:trace contextRef="#ctx0" brushRef="#br0">19561 10768 8588,'-6'4'0,"-4"-2"1066,4 7-176,-4-3-52,-1 5 1,4-4 760,0 0 146,4-5-311,-1 3 279,4-5-461,0 0-348,4 0 228,-2 0-271,7-5-414,-3-1 1,3-4-73,-1-1 0,1 0-91,-2 1 0,3-2-59,0-2 1,1 1-148,-1-5 1,1 0 31,0-3 1,4-5 113,3-2 0,3-5-415,4-6 1,2-5-96,-11 17 1,0 1 0,12-24 88,1 0 0,-6 9 203,2-2 0,-8 13 314,-7 1 1,0 10-125,-7 5 0,2 6 682,-1 1-652,-3 4 1,5-1 232,-3 4-530,-2 4 0,8 2 449,-6 5 1,2 1-643,-1 2 1,-2 2 71,5 6 0,-5 0-64,2 3 1,-3 2 255,-1 5 0,1 4 42,3-1 0,-3 4-38,3-3 1,-3 3-22,-1-4 1,0 1 152,0-5 1,0-3-96,0-4 1,0-2-171,0-5 0,0-5-260,0-5-638,0-4 139,0 1 0,1-4-755,2 0 0,0-1-2027,4-2 3670,0 2 0,8 1 0,2 5 0</inkml:trace>
  <inkml:trace contextRef="#ctx0" brushRef="#br0">20592 10374 8512,'0'-16'0,"0"0"-47,0 6 0,0-1 225,0 0 0,4 1 807,-1-1-556,1 0 0,-4 1 424,0-1-461,5 5 35,-4-3-731,4 7-40,-5-2 1,0 5-485,0 2 1,0 0 444,0 4 0,0-4-12,0 5 1,0-5-16,0 4 82,-5-4 336,4 1 492,-4-4 0,4 0 798,-3 0-470,3 0-89,-4 0-1280,5 0 498,0-4-100,0 2 91,0-2-1355,0 4 1,0 0-1</inkml:trace>
  <inkml:trace contextRef="#ctx0" brushRef="#br0">20592 10278 6820,'6'0'793,"4"0"79,-9 0-635,4 0 0,-2-1 189,1-2 38,-1 1 0,-3-4 145,0 3-224,0 2 0,0-5 620,0 2 217,0 3-331,0-4 111,0 5 1,0 5-453,0 2 1,-3 4-82,-1 3 0,-1 4-191,2 7 0,-2 2-167,-2 5 0,-2 1 201,1 2 1,-1 2-449,-2 2 0,4-2-87,0-5 1,1-5-112,-1-2 1,-1-4-512,4-3-541,1-8-580,3-5 837,0-5 616,5-5 0,-3-1-300,5-4 724,-5-1 1,3 0-190,-5 1 0,4 3-347,-1 0 347,1 4 0,-4-3-277,0 3 40,0 2 294,0-4 762,0 5 917,0-5-1652,0 4-419,0-4-614,0 5 598,-5 0 629,4 0 0,-9-5 0,4 0 0</inkml:trace>
  <inkml:trace contextRef="#ctx0" brushRef="#br0">20879 10310 8533,'11'-16'0,"-4"0"0,0 6 1214,0-1-140,-1 5 1262,-1-3-791,-5 3-789,0 0 1,0 2 67,0 8 1,-5 3-281,-2 7 1,-6 3-179,-1 4 1,0 0-343,3 1 0,-3 2 92,0 1 0,0 4-1022,3-5 1,-3 6 612,0-2 0,-4 3-1896,4 1 0,-4-4 126,4 1 2063,-5-6 0,2 8 0,-4-4 0</inkml:trace>
  <inkml:trace contextRef="#ctx0" brushRef="#br0">20582 10598 8533,'6'-22'0,"3"2"867,-2 2 0,4-1 1185,3 5 0,2-3-811,6 2 1,-1 2-562,0 6 1,5-1 111,3 4 0,-2 0-261,1 0 0,-4 3-1147,1-3 0,-3 3 90,-1 1 0,1 1-1475,-1 3 0,-3-2 899,-1 5 1102,-4-4 0,7 6 0,-3-3 0</inkml:trace>
  <inkml:trace contextRef="#ctx0" brushRef="#br0">21135 10363 9019,'-6'-10'1961,"2"-1"-589,-2 5 102,5 2 0,-5 9-642,3 6 1,0 4 414,-4 7 0,5 3-558,-2-1 1,-2 6-184,-1-2 1,-2 7-179,-2 0 1,1 2-1554,-1-2 1,-1-2 420,-2 3 0,1 0-139,-5 0 1,5-2 186,-1-5 699,2-8 1,-3-1 0,-2-4-1</inkml:trace>
  <inkml:trace contextRef="#ctx0" brushRef="#br0">21028 10502 8460,'5'-17'0,"-4"-3"0,5 8 2383,-2-2 1,-2 3-569,5 4 1,-3 3-2,3 4 0,-1 6-1133,1 4 0,1 2-377,-4 6 1,-1-1-1273,-3 5 1,-1-1 715,-3 0 1,2 4-1962,-5 0 0,0-4 2213,-4-3 0,1 0 0,-1 3 0</inkml:trace>
  <inkml:trace contextRef="#ctx0" brushRef="#br0">21156 10629 8469,'5'-5'530,"1"0"476,4 5 0,-3 0 1601,0 0 0,-1 5-2191,1 2 1,2 2-955,-6 2 1,4-4-3197,-3 0 2886,4 0 1,-5-1-1097,4-3 1462,0-1 1,2-4 190,-2-1 1,3-4 475,-3-7 0,3 1 612,5-5 1,-4 4 1142,4-4 0,-4 5-900,0-1 0,0 2 1578,-1 1-1171,1 5-1171,0 2 0,-5 10-221,-3 4 1,-2 2-256,-1 6 0,-1-4-389,-2 4 1,0-5-943,-4 1 1,5-2-1945,-2-2 2497,-2 1 0,4-5 872,-5-3 0,4-3-33,0-3 1,3-3 848,3-5 1,1-4-284,7-3 0,-2-2 107,9-1 1,-3-4 163,6 0 1,-2 2 536,6 5 0,-6 2-456,-1 6 1,-2 4-264,2 2 0,-4 4-591,-7 4 1,-2 3 156,-5 7 0,0 3-196,0 4 0,-5-3-132,-2 0 1,-2-4-1074,-2 3 1,1-4 293,-1 2 0,0-5-1487,1-3 2268,-1-2 0,2-6-47,1-3 1,4-3 934,4-7 0,4-2-522,4-6 1,6 0 531,3-3 0,7 2 287,1-1 1,3 1 521,-3 2 1,3 4-544,-3 3 1,0 7-193,-4 4 0,-4 3-107,-3 3 0,-3 5-163,-4 10 1,-2 1-1121,-5 9 1,-9-3 530,-1 4 1,-8-5-796,0 5 1,-2-4-521,-1 3 0,0-8-3527,-1 1 4973,1-6 0,4 5 0,2-4 0</inkml:trace>
  <inkml:trace contextRef="#ctx0" brushRef="#br0">22220 10214 11335,'10'-15'431,"-3"3"-531,0-2 1700,-4 2-928,6 6 0,-6-3 30,4 2 2740,-5 2-1104,3 0 89,-5 5-1556,0 0 1,0 5-193,0 2 0,1 7 71,3 4 1,-3 2-289,2 1 0,-1 5-201,-2 3 1,-2 6-360,-1 4 1,0-1 113,-4 1 0,0 3-299,-3 0 0,-1 2-379,0-9 1,1 1-478,-1-4 0,-3-2-39,0-1 0,-4-4-911,4-8 0,0-2-2713,3-8 4851,0 2 1,1-3-1,-1 5 1</inkml:trace>
  <inkml:trace contextRef="#ctx0" brushRef="#br0">22592 10587 8442,'5'-13'866,"2"2"1,2 8 503,2-1 0,3 3 1031,0 1 0,4 0-1612,-4 0 1,4 1-355,-4 3 1,4-2-641,-4 5 0,1-1 229,0 1 1,-7 3-1599,2-3 1,-6 2 1030,0 2 0,-3-1-1838,-1 1 1,-6 0 929,-5-1 0,-4 2 734,-6 2 1,0-2 689,4 2 1,-3-5 540,2-2 0,3-1-1,0 1 274,4 2 3635,5-8-3065,1 4 1,11-5 92,4 0 1,6-1-727,5-3 1,2 2-616,1-5 1,0 5-341,4-2 0,-4 2-827,1-2 1058,-3 3 0,4 1 0,1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18/01/2023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202122"/>
                </a:solidFill>
                <a:effectLst/>
                <a:latin typeface="Arial" panose="020B0604020202020204" pitchFamily="34" charset="0"/>
              </a:rPr>
              <a:t>The entropy of the unknown result of the next toss of the coin is maximized if the coin is fair (that is, if heads and tails both have equal probability 1/2). This is the situation of maximum uncertainty as it is most difficult to predict the outcome of the next toss; the result of each toss of the coin delivers one full bit of information. This is because</a:t>
            </a:r>
          </a:p>
          <a:p>
            <a:pPr algn="l"/>
            <a:r>
              <a:rPr lang="en-GB" b="0" i="0" u="none" strike="noStrike" dirty="0">
                <a:solidFill>
                  <a:srgbClr val="202122"/>
                </a:solidFill>
                <a:effectLst/>
                <a:latin typeface="Arial" panose="020B0604020202020204" pitchFamily="34" charset="0"/>
              </a:rPr>
              <a:t>H(X)=−∑</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=1np(xi)</a:t>
            </a:r>
            <a:r>
              <a:rPr lang="en-GB" b="0" i="0" u="none" strike="noStrike" dirty="0" err="1">
                <a:solidFill>
                  <a:srgbClr val="202122"/>
                </a:solidFill>
                <a:effectLst/>
                <a:latin typeface="Arial" panose="020B0604020202020204" pitchFamily="34" charset="0"/>
              </a:rPr>
              <a:t>logb⁡p</a:t>
            </a:r>
            <a:r>
              <a:rPr lang="en-GB" b="0" i="0" u="none" strike="noStrike" dirty="0">
                <a:solidFill>
                  <a:srgbClr val="202122"/>
                </a:solidFill>
                <a:effectLst/>
                <a:latin typeface="Arial" panose="020B0604020202020204" pitchFamily="34" charset="0"/>
              </a:rPr>
              <a:t>(xi)=−∑</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=1212log2⁡12=−∑</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=1212⋅(−1)=1</a:t>
            </a:r>
          </a:p>
          <a:p>
            <a:r>
              <a:rPr lang="en-GB" dirty="0"/>
              <a:t>(source Wikipedia)</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42</a:t>
            </a:fld>
            <a:endParaRPr lang="en-GB" altLang="en-US" dirty="0"/>
          </a:p>
        </p:txBody>
      </p:sp>
    </p:spTree>
    <p:extLst>
      <p:ext uri="{BB962C8B-B14F-4D97-AF65-F5344CB8AC3E}">
        <p14:creationId xmlns:p14="http://schemas.microsoft.com/office/powerpoint/2010/main" val="17651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18/01/2023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defRPr>
            </a:lvl1pPr>
            <a:lvl2pPr>
              <a:spcAft>
                <a:spcPts val="600"/>
              </a:spcAft>
              <a:defRPr>
                <a:latin typeface="Gill Sans MT" panose="020B0502020104020203" pitchFamily="34" charset="77"/>
              </a:defRPr>
            </a:lvl2pPr>
            <a:lvl3pPr>
              <a:spcAft>
                <a:spcPts val="600"/>
              </a:spcAft>
              <a:defRPr>
                <a:latin typeface="Gill Sans MT" panose="020B0502020104020203" pitchFamily="34" charset="77"/>
              </a:defRPr>
            </a:lvl3pPr>
            <a:lvl4pPr>
              <a:spcAft>
                <a:spcPts val="600"/>
              </a:spcAft>
              <a:defRPr>
                <a:latin typeface="Gill Sans MT" panose="020B0502020104020203" pitchFamily="34" charset="77"/>
              </a:defRPr>
            </a:lvl4pPr>
            <a:lvl5pPr>
              <a:spcAft>
                <a:spcPts val="60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18/01/2023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18/01/2023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18/01/2023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18/01/2023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18/01/2023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18/01/2023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18/01/2023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18/01/2023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4" name="Graphic 3">
            <a:extLst>
              <a:ext uri="{FF2B5EF4-FFF2-40B4-BE49-F238E27FC236}">
                <a16:creationId xmlns:a16="http://schemas.microsoft.com/office/drawing/2014/main" id="{B9604F54-9604-FF49-6911-AE81AD1B048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customXml" Target="../ink/ink18.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2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2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customXml" Target="../ink/ink24.xml"/><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customXml" Target="../ink/ink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customXml" Target="../ink/ink28.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30.xml"/></Relationships>
</file>

<file path=ppt/slides/_rels/slide34.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customXml" Target="../ink/ink32.xml"/></Relationships>
</file>

<file path=ppt/slides/_rels/slide3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customXml" Target="../ink/ink3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customXml" Target="../ink/ink41.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pPr>
                <a:spcBef>
                  <a:spcPct val="0"/>
                </a:spcBef>
                <a:buFontTx/>
                <a:buNone/>
              </a:pPr>
              <a:t>1</a:t>
            </a:fld>
            <a:endParaRPr lang="en-GB" altLang="en-US" sz="1167" dirty="0"/>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6299729" cy="25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None/>
            </a:pPr>
            <a:r>
              <a:rPr lang="en-GB" sz="2000" dirty="0">
                <a:solidFill>
                  <a:srgbClr val="003D7D"/>
                </a:solidFill>
              </a:rPr>
              <a:t>Probability and information theory</a:t>
            </a:r>
          </a:p>
          <a:p>
            <a:pPr eaLnBrk="1" hangingPunct="1">
              <a:spcBef>
                <a:spcPct val="0"/>
              </a:spcBef>
              <a:buNone/>
            </a:pPr>
            <a:endParaRPr lang="en-GB" sz="2000" dirty="0">
              <a:solidFill>
                <a:srgbClr val="003D7D"/>
              </a:solidFill>
            </a:endParaRPr>
          </a:p>
          <a:p>
            <a:pPr eaLnBrk="1" hangingPunct="1">
              <a:spcBef>
                <a:spcPct val="0"/>
              </a:spcBef>
              <a:buFontTx/>
              <a:buNone/>
            </a:pPr>
            <a:r>
              <a:rPr lang="en-GB" altLang="en-US" sz="2000" dirty="0">
                <a:solidFill>
                  <a:srgbClr val="003D7D"/>
                </a:solidFill>
              </a:rPr>
              <a:t> </a:t>
            </a:r>
          </a:p>
          <a:p>
            <a:pPr eaLnBrk="1" hangingPunct="1">
              <a:spcBef>
                <a:spcPct val="0"/>
              </a:spcBef>
              <a:buFontTx/>
              <a:buNone/>
            </a:pPr>
            <a:endParaRPr lang="en-GB" altLang="en-US" sz="3000" dirty="0">
              <a:solidFill>
                <a:srgbClr val="003D7D"/>
              </a:solidFill>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rPr>
              <a:t>Payam Barnaghi</a:t>
            </a:r>
          </a:p>
          <a:p>
            <a:pPr eaLnBrk="1" hangingPunct="1">
              <a:spcBef>
                <a:spcPct val="50000"/>
              </a:spcBef>
              <a:buFontTx/>
              <a:buNone/>
            </a:pPr>
            <a:r>
              <a:rPr lang="en-GB" altLang="en-US" sz="1333" dirty="0">
                <a:solidFill>
                  <a:srgbClr val="003D7D"/>
                </a:solidFill>
              </a:rPr>
              <a:t>Department of Brain Sciences</a:t>
            </a:r>
          </a:p>
          <a:p>
            <a:pPr eaLnBrk="1" hangingPunct="1">
              <a:spcBef>
                <a:spcPct val="50000"/>
              </a:spcBef>
              <a:buFontTx/>
              <a:buNone/>
            </a:pPr>
            <a:r>
              <a:rPr lang="en-GB" altLang="en-US" sz="1333" dirty="0">
                <a:solidFill>
                  <a:srgbClr val="003D7D"/>
                </a:solidFill>
              </a:rPr>
              <a:t>Imperial College London  </a:t>
            </a:r>
          </a:p>
          <a:p>
            <a:pPr eaLnBrk="1" hangingPunct="1">
              <a:spcBef>
                <a:spcPct val="50000"/>
              </a:spcBef>
              <a:buFontTx/>
              <a:buNone/>
            </a:pPr>
            <a:r>
              <a:rPr lang="en-GB" altLang="en-US" sz="1333">
                <a:solidFill>
                  <a:srgbClr val="003D7D"/>
                </a:solidFill>
              </a:rPr>
              <a:t>Winter 2022</a:t>
            </a:r>
            <a:endParaRPr lang="en-GB" altLang="en-US" sz="1333" dirty="0">
              <a:solidFill>
                <a:srgbClr val="003D7D"/>
              </a:solidFill>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1ADDF1-0AB0-13F7-A3AD-7C76AADDFE37}"/>
                  </a:ext>
                </a:extLst>
              </p:cNvPr>
              <p:cNvSpPr>
                <a:spLocks noGrp="1"/>
              </p:cNvSpPr>
              <p:nvPr>
                <p:ph type="title"/>
              </p:nvPr>
            </p:nvSpPr>
            <p:spPr/>
            <p:txBody>
              <a:bodyPr/>
              <a:lstStyle/>
              <a:p>
                <a:r>
                  <a:rPr lang="en-GB" dirty="0">
                    <a:effectLst/>
                  </a:rPr>
                  <a:t>p(</a:t>
                </a:r>
                <a14:m>
                  <m:oMath xmlns:m="http://schemas.openxmlformats.org/officeDocument/2006/math">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oMath>
                </a14:m>
                <a:r>
                  <a:rPr lang="en-GB" dirty="0">
                    <a:effectLst/>
                  </a:rPr>
                  <a:t>)</a:t>
                </a:r>
                <a:endParaRPr lang="en-US" dirty="0"/>
              </a:p>
            </p:txBody>
          </p:sp>
        </mc:Choice>
        <mc:Fallback xmlns="">
          <p:sp>
            <p:nvSpPr>
              <p:cNvPr id="2" name="Title 1">
                <a:extLst>
                  <a:ext uri="{FF2B5EF4-FFF2-40B4-BE49-F238E27FC236}">
                    <a16:creationId xmlns:a16="http://schemas.microsoft.com/office/drawing/2014/main" id="{641ADDF1-0AB0-13F7-A3AD-7C76AADDFE37}"/>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D99583-E5FF-9C54-A108-7079ACDB0F4F}"/>
                  </a:ext>
                </a:extLst>
              </p:cNvPr>
              <p:cNvSpPr>
                <a:spLocks noGrp="1"/>
              </p:cNvSpPr>
              <p:nvPr>
                <p:ph idx="1"/>
              </p:nvPr>
            </p:nvSpPr>
            <p:spPr/>
            <p:txBody>
              <a:bodyPr/>
              <a:lstStyle/>
              <a:p>
                <a:r>
                  <a:rPr lang="en-GB" dirty="0">
                    <a:effectLst/>
                  </a:rPr>
                  <a:t>We write p(</a:t>
                </a:r>
                <a14:m>
                  <m:oMath xmlns:m="http://schemas.openxmlformats.org/officeDocument/2006/math">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oMath>
                </a14:m>
                <a:r>
                  <a:rPr lang="en-GB" dirty="0">
                    <a:effectLst/>
                  </a:rPr>
                  <a:t>) to denote the probability of the event not A; this is defined to p(</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𝐴</m:t>
                        </m:r>
                      </m:e>
                    </m:acc>
                  </m:oMath>
                </a14:m>
                <a:r>
                  <a:rPr lang="en-GB" dirty="0">
                    <a:effectLst/>
                  </a:rPr>
                  <a:t>) = 1 − p(A). </a:t>
                </a:r>
              </a:p>
              <a:p>
                <a:r>
                  <a:rPr lang="en-GB" dirty="0">
                    <a:effectLst/>
                  </a:rPr>
                  <a:t>We will often write A = 1 to mean the event A is true, and A = 0 to mean the event A is false.</a:t>
                </a:r>
              </a:p>
              <a:p>
                <a:endParaRPr lang="en-US" dirty="0"/>
              </a:p>
            </p:txBody>
          </p:sp>
        </mc:Choice>
        <mc:Fallback xmlns="">
          <p:sp>
            <p:nvSpPr>
              <p:cNvPr id="3" name="Content Placeholder 2">
                <a:extLst>
                  <a:ext uri="{FF2B5EF4-FFF2-40B4-BE49-F238E27FC236}">
                    <a16:creationId xmlns:a16="http://schemas.microsoft.com/office/drawing/2014/main" id="{71D99583-E5FF-9C54-A108-7079ACDB0F4F}"/>
                  </a:ext>
                </a:extLst>
              </p:cNvPr>
              <p:cNvSpPr>
                <a:spLocks noGrp="1" noRot="1" noChangeAspect="1" noMove="1" noResize="1" noEditPoints="1" noAdjustHandles="1" noChangeArrowheads="1" noChangeShapeType="1" noTextEdit="1"/>
              </p:cNvSpPr>
              <p:nvPr>
                <p:ph idx="1"/>
              </p:nvPr>
            </p:nvSpPr>
            <p:spPr>
              <a:blipFill>
                <a:blip r:embed="rId3"/>
                <a:stretch>
                  <a:fillRect l="-772" t="-1223"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0E768EE-4CE7-7DCB-4C6B-BFB8E357CBCF}"/>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42268FA-2F5C-A117-8CD5-8AE905CF58BC}"/>
                  </a:ext>
                </a:extLst>
              </p14:cNvPr>
              <p14:cNvContentPartPr/>
              <p14:nvPr/>
            </p14:nvContentPartPr>
            <p14:xfrm>
              <a:off x="1156320" y="2945880"/>
              <a:ext cx="3274200" cy="540000"/>
            </p14:xfrm>
          </p:contentPart>
        </mc:Choice>
        <mc:Fallback>
          <p:pic>
            <p:nvPicPr>
              <p:cNvPr id="5" name="Ink 4">
                <a:extLst>
                  <a:ext uri="{FF2B5EF4-FFF2-40B4-BE49-F238E27FC236}">
                    <a16:creationId xmlns:a16="http://schemas.microsoft.com/office/drawing/2014/main" id="{642268FA-2F5C-A117-8CD5-8AE905CF58BC}"/>
                  </a:ext>
                </a:extLst>
              </p:cNvPr>
              <p:cNvPicPr/>
              <p:nvPr/>
            </p:nvPicPr>
            <p:blipFill>
              <a:blip r:embed="rId5"/>
              <a:stretch>
                <a:fillRect/>
              </a:stretch>
            </p:blipFill>
            <p:spPr>
              <a:xfrm>
                <a:off x="1146960" y="2936520"/>
                <a:ext cx="3292920" cy="558720"/>
              </a:xfrm>
              <a:prstGeom prst="rect">
                <a:avLst/>
              </a:prstGeom>
            </p:spPr>
          </p:pic>
        </mc:Fallback>
      </mc:AlternateContent>
    </p:spTree>
    <p:extLst>
      <p:ext uri="{BB962C8B-B14F-4D97-AF65-F5344CB8AC3E}">
        <p14:creationId xmlns:p14="http://schemas.microsoft.com/office/powerpoint/2010/main" val="2375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372B-6191-94D8-B14D-AB5551C95328}"/>
              </a:ext>
            </a:extLst>
          </p:cNvPr>
          <p:cNvSpPr>
            <a:spLocks noGrp="1"/>
          </p:cNvSpPr>
          <p:nvPr>
            <p:ph type="title"/>
          </p:nvPr>
        </p:nvSpPr>
        <p:spPr/>
        <p:txBody>
          <a:bodyPr/>
          <a:lstStyle/>
          <a:p>
            <a:r>
              <a:rPr lang="en-GB" dirty="0">
                <a:effectLst/>
              </a:rPr>
              <a:t>Probability of a union of two events</a:t>
            </a:r>
            <a:endParaRPr lang="en-US" dirty="0"/>
          </a:p>
        </p:txBody>
      </p:sp>
      <p:sp>
        <p:nvSpPr>
          <p:cNvPr id="3" name="Content Placeholder 2">
            <a:extLst>
              <a:ext uri="{FF2B5EF4-FFF2-40B4-BE49-F238E27FC236}">
                <a16:creationId xmlns:a16="http://schemas.microsoft.com/office/drawing/2014/main" id="{A0666C9C-5938-83E9-C57F-0646A9327D63}"/>
              </a:ext>
            </a:extLst>
          </p:cNvPr>
          <p:cNvSpPr>
            <a:spLocks noGrp="1"/>
          </p:cNvSpPr>
          <p:nvPr>
            <p:ph idx="1"/>
          </p:nvPr>
        </p:nvSpPr>
        <p:spPr/>
        <p:txBody>
          <a:bodyPr/>
          <a:lstStyle/>
          <a:p>
            <a:r>
              <a:rPr lang="en-GB" dirty="0">
                <a:effectLst/>
              </a:rPr>
              <a:t>Given two events, A and B, we define the probability of A or B as follows:</a:t>
            </a:r>
          </a:p>
          <a:p>
            <a:endParaRPr lang="en-US" dirty="0"/>
          </a:p>
        </p:txBody>
      </p:sp>
      <p:sp>
        <p:nvSpPr>
          <p:cNvPr id="4" name="Slide Number Placeholder 3">
            <a:extLst>
              <a:ext uri="{FF2B5EF4-FFF2-40B4-BE49-F238E27FC236}">
                <a16:creationId xmlns:a16="http://schemas.microsoft.com/office/drawing/2014/main" id="{ED2F8274-2018-1402-D3D4-6A27A6C89433}"/>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6" name="Picture 5" descr="Text&#10;&#10;Description automatically generated">
            <a:extLst>
              <a:ext uri="{FF2B5EF4-FFF2-40B4-BE49-F238E27FC236}">
                <a16:creationId xmlns:a16="http://schemas.microsoft.com/office/drawing/2014/main" id="{ED9E1550-AE1C-C7B2-972F-C53BCDDB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2374900"/>
            <a:ext cx="6515100" cy="965200"/>
          </a:xfrm>
          <a:prstGeom prst="rect">
            <a:avLst/>
          </a:prstGeom>
        </p:spPr>
      </p:pic>
      <p:sp>
        <p:nvSpPr>
          <p:cNvPr id="5" name="Oval 4">
            <a:extLst>
              <a:ext uri="{FF2B5EF4-FFF2-40B4-BE49-F238E27FC236}">
                <a16:creationId xmlns:a16="http://schemas.microsoft.com/office/drawing/2014/main" id="{326049B6-9DC0-1D5E-2A3F-51612736ECC3}"/>
              </a:ext>
            </a:extLst>
          </p:cNvPr>
          <p:cNvSpPr/>
          <p:nvPr/>
        </p:nvSpPr>
        <p:spPr>
          <a:xfrm>
            <a:off x="971600" y="3937620"/>
            <a:ext cx="1241326" cy="1188112"/>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D63A8F0C-2D08-E09D-1DD5-8CCC838B376B}"/>
              </a:ext>
            </a:extLst>
          </p:cNvPr>
          <p:cNvSpPr/>
          <p:nvPr/>
        </p:nvSpPr>
        <p:spPr>
          <a:xfrm>
            <a:off x="2339752" y="3937620"/>
            <a:ext cx="1241326" cy="1188112"/>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9AC5CEEF-D910-68CA-710A-53F4BB6F8FEB}"/>
              </a:ext>
            </a:extLst>
          </p:cNvPr>
          <p:cNvSpPr/>
          <p:nvPr/>
        </p:nvSpPr>
        <p:spPr>
          <a:xfrm>
            <a:off x="4932040" y="3937620"/>
            <a:ext cx="1241326" cy="1188112"/>
          </a:xfrm>
          <a:prstGeom prst="ellipse">
            <a:avLst/>
          </a:prstGeom>
          <a:solidFill>
            <a:srgbClr val="FF000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9" name="Oval 8">
            <a:extLst>
              <a:ext uri="{FF2B5EF4-FFF2-40B4-BE49-F238E27FC236}">
                <a16:creationId xmlns:a16="http://schemas.microsoft.com/office/drawing/2014/main" id="{B7C59F63-C4D1-92E6-9B3A-A4FF8DC8E14A}"/>
              </a:ext>
            </a:extLst>
          </p:cNvPr>
          <p:cNvSpPr/>
          <p:nvPr/>
        </p:nvSpPr>
        <p:spPr>
          <a:xfrm>
            <a:off x="5868144" y="3916994"/>
            <a:ext cx="1241326" cy="1188112"/>
          </a:xfrm>
          <a:prstGeom prst="ellipse">
            <a:avLst/>
          </a:prstGeom>
          <a:solidFill>
            <a:srgbClr val="0070C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4778ECA6-2FC5-6190-A025-13A9477A47A0}"/>
                  </a:ext>
                </a:extLst>
              </p14:cNvPr>
              <p14:cNvContentPartPr/>
              <p14:nvPr/>
            </p14:nvContentPartPr>
            <p14:xfrm>
              <a:off x="482400" y="1428840"/>
              <a:ext cx="7961400" cy="3581280"/>
            </p14:xfrm>
          </p:contentPart>
        </mc:Choice>
        <mc:Fallback>
          <p:pic>
            <p:nvPicPr>
              <p:cNvPr id="10" name="Ink 9">
                <a:extLst>
                  <a:ext uri="{FF2B5EF4-FFF2-40B4-BE49-F238E27FC236}">
                    <a16:creationId xmlns:a16="http://schemas.microsoft.com/office/drawing/2014/main" id="{4778ECA6-2FC5-6190-A025-13A9477A47A0}"/>
                  </a:ext>
                </a:extLst>
              </p:cNvPr>
              <p:cNvPicPr/>
              <p:nvPr/>
            </p:nvPicPr>
            <p:blipFill>
              <a:blip r:embed="rId4"/>
              <a:stretch>
                <a:fillRect/>
              </a:stretch>
            </p:blipFill>
            <p:spPr>
              <a:xfrm>
                <a:off x="473040" y="1419480"/>
                <a:ext cx="7980120" cy="3600000"/>
              </a:xfrm>
              <a:prstGeom prst="rect">
                <a:avLst/>
              </a:prstGeom>
            </p:spPr>
          </p:pic>
        </mc:Fallback>
      </mc:AlternateContent>
    </p:spTree>
    <p:extLst>
      <p:ext uri="{BB962C8B-B14F-4D97-AF65-F5344CB8AC3E}">
        <p14:creationId xmlns:p14="http://schemas.microsoft.com/office/powerpoint/2010/main" val="298503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6BD-2880-AE92-70BF-71B1AD40396A}"/>
              </a:ext>
            </a:extLst>
          </p:cNvPr>
          <p:cNvSpPr>
            <a:spLocks noGrp="1"/>
          </p:cNvSpPr>
          <p:nvPr>
            <p:ph type="title"/>
          </p:nvPr>
        </p:nvSpPr>
        <p:spPr/>
        <p:txBody>
          <a:bodyPr/>
          <a:lstStyle/>
          <a:p>
            <a:r>
              <a:rPr lang="en-GB" dirty="0">
                <a:effectLst/>
              </a:rPr>
              <a:t>Joint probabilities</a:t>
            </a:r>
            <a:endParaRPr lang="en-US" dirty="0"/>
          </a:p>
        </p:txBody>
      </p:sp>
      <p:sp>
        <p:nvSpPr>
          <p:cNvPr id="3" name="Content Placeholder 2">
            <a:extLst>
              <a:ext uri="{FF2B5EF4-FFF2-40B4-BE49-F238E27FC236}">
                <a16:creationId xmlns:a16="http://schemas.microsoft.com/office/drawing/2014/main" id="{08D7CC92-CE9C-655E-C812-F7A09A5B607F}"/>
              </a:ext>
            </a:extLst>
          </p:cNvPr>
          <p:cNvSpPr>
            <a:spLocks noGrp="1"/>
          </p:cNvSpPr>
          <p:nvPr>
            <p:ph idx="1"/>
          </p:nvPr>
        </p:nvSpPr>
        <p:spPr/>
        <p:txBody>
          <a:bodyPr/>
          <a:lstStyle/>
          <a:p>
            <a:endParaRPr lang="en-US" dirty="0"/>
          </a:p>
          <a:p>
            <a:endParaRPr lang="en-US" dirty="0"/>
          </a:p>
          <a:p>
            <a:r>
              <a:rPr lang="en-GB" dirty="0">
                <a:effectLst/>
              </a:rPr>
              <a:t>This is sometimes called the product rule. Given a joint distribution on two events p(A,B), we define the marginal distribution as follows:</a:t>
            </a:r>
          </a:p>
          <a:p>
            <a:endParaRPr lang="en-US" dirty="0"/>
          </a:p>
        </p:txBody>
      </p:sp>
      <p:sp>
        <p:nvSpPr>
          <p:cNvPr id="4" name="Slide Number Placeholder 3">
            <a:extLst>
              <a:ext uri="{FF2B5EF4-FFF2-40B4-BE49-F238E27FC236}">
                <a16:creationId xmlns:a16="http://schemas.microsoft.com/office/drawing/2014/main" id="{90E0BE41-63E3-0A95-F75C-6FCEA79E1905}"/>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A picture containing text, clock, watch, gauge&#10;&#10;Description automatically generated">
            <a:extLst>
              <a:ext uri="{FF2B5EF4-FFF2-40B4-BE49-F238E27FC236}">
                <a16:creationId xmlns:a16="http://schemas.microsoft.com/office/drawing/2014/main" id="{7B0F5E85-CDAD-FEC3-4911-49353B071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057011"/>
            <a:ext cx="5073898" cy="691129"/>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71BC952C-7753-3815-B155-549EABA5A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201026"/>
            <a:ext cx="5073898" cy="743818"/>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8A8313A-6D97-B4CA-27F8-75C7EA0C53EE}"/>
                  </a:ext>
                </a:extLst>
              </p14:cNvPr>
              <p14:cNvContentPartPr/>
              <p14:nvPr/>
            </p14:nvContentPartPr>
            <p14:xfrm>
              <a:off x="2492640" y="1122480"/>
              <a:ext cx="448200" cy="540000"/>
            </p14:xfrm>
          </p:contentPart>
        </mc:Choice>
        <mc:Fallback>
          <p:pic>
            <p:nvPicPr>
              <p:cNvPr id="5" name="Ink 4">
                <a:extLst>
                  <a:ext uri="{FF2B5EF4-FFF2-40B4-BE49-F238E27FC236}">
                    <a16:creationId xmlns:a16="http://schemas.microsoft.com/office/drawing/2014/main" id="{48A8313A-6D97-B4CA-27F8-75C7EA0C53EE}"/>
                  </a:ext>
                </a:extLst>
              </p:cNvPr>
              <p:cNvPicPr/>
              <p:nvPr/>
            </p:nvPicPr>
            <p:blipFill>
              <a:blip r:embed="rId5"/>
              <a:stretch>
                <a:fillRect/>
              </a:stretch>
            </p:blipFill>
            <p:spPr>
              <a:xfrm>
                <a:off x="2483280" y="1113120"/>
                <a:ext cx="466920" cy="558720"/>
              </a:xfrm>
              <a:prstGeom prst="rect">
                <a:avLst/>
              </a:prstGeom>
            </p:spPr>
          </p:pic>
        </mc:Fallback>
      </mc:AlternateContent>
    </p:spTree>
    <p:extLst>
      <p:ext uri="{BB962C8B-B14F-4D97-AF65-F5344CB8AC3E}">
        <p14:creationId xmlns:p14="http://schemas.microsoft.com/office/powerpoint/2010/main" val="117848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416D-C40C-4C9C-1D6B-C75052E36FDF}"/>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9B00D-5046-9E27-C570-3A6FE48E3168}"/>
                  </a:ext>
                </a:extLst>
              </p:cNvPr>
              <p:cNvSpPr>
                <a:spLocks noGrp="1"/>
              </p:cNvSpPr>
              <p:nvPr>
                <p:ph idx="1"/>
              </p:nvPr>
            </p:nvSpPr>
            <p:spPr/>
            <p:txBody>
              <a:bodyPr/>
              <a:lstStyle/>
              <a:p>
                <a:r>
                  <a:rPr lang="en-GB" b="0" i="0" dirty="0">
                    <a:effectLst/>
                  </a:rPr>
                  <a:t>Let’ assume that you want to compute </a:t>
                </a:r>
                <a:r>
                  <a:rPr lang="en-GB" b="0" i="0" u="none" strike="noStrike" dirty="0">
                    <a:effectLst/>
                  </a:rPr>
                  <a:t>𝑃(𝑋=𝑥)</a:t>
                </a:r>
                <a:r>
                  <a:rPr lang="en-GB" b="0" i="0" dirty="0">
                    <a:effectLst/>
                  </a:rPr>
                  <a:t>, but we are not given the direct probability distribution over </a:t>
                </a:r>
                <a:r>
                  <a:rPr lang="en-GB" b="0" i="0" u="none" strike="noStrike" dirty="0">
                    <a:effectLst/>
                  </a:rPr>
                  <a:t>𝑋</a:t>
                </a:r>
                <a:r>
                  <a:rPr lang="en-GB" u="none" strike="noStrike" dirty="0"/>
                  <a:t>.</a:t>
                </a:r>
              </a:p>
              <a:p>
                <a:r>
                  <a:rPr lang="en-GB" b="0" i="0" dirty="0">
                    <a:effectLst/>
                  </a:rPr>
                  <a:t>We are instead given a </a:t>
                </a:r>
                <a:r>
                  <a:rPr lang="en-GB" b="0" i="0" u="none" strike="noStrike" dirty="0">
                    <a:solidFill>
                      <a:srgbClr val="FF0000"/>
                    </a:solidFill>
                    <a:effectLst/>
                  </a:rPr>
                  <a:t>joint probability distribution</a:t>
                </a:r>
                <a:r>
                  <a:rPr lang="en-GB" b="0" i="0" dirty="0">
                    <a:solidFill>
                      <a:srgbClr val="FF0000"/>
                    </a:solidFill>
                    <a:effectLst/>
                  </a:rPr>
                  <a:t> </a:t>
                </a:r>
                <a:r>
                  <a:rPr lang="en-GB" b="0" i="0" dirty="0">
                    <a:effectLst/>
                  </a:rPr>
                  <a:t>over </a:t>
                </a:r>
                <a:r>
                  <a:rPr lang="en-GB" b="0" i="0" u="none" strike="noStrike" dirty="0">
                    <a:effectLst/>
                  </a:rPr>
                  <a:t>𝑋</a:t>
                </a:r>
                <a:r>
                  <a:rPr lang="en-GB" b="0" i="0" dirty="0">
                    <a:effectLst/>
                  </a:rPr>
                  <a:t> and some other random variable(s) </a:t>
                </a:r>
                <a:r>
                  <a:rPr lang="en-GB" b="0" i="0" u="none" strike="noStrike" dirty="0">
                    <a:effectLst/>
                  </a:rPr>
                  <a:t>𝑌</a:t>
                </a:r>
                <a:r>
                  <a:rPr lang="en-GB" b="0" i="0" dirty="0">
                    <a:effectLst/>
                  </a:rPr>
                  <a:t>. </a:t>
                </a:r>
              </a:p>
              <a:p>
                <a:r>
                  <a:rPr lang="en-GB" b="0" i="0" dirty="0">
                    <a:effectLst/>
                  </a:rPr>
                  <a:t>In this case we can just say:</a:t>
                </a:r>
              </a:p>
              <a:p>
                <a:pPr marL="0" indent="0">
                  <a:buNone/>
                </a:pPr>
                <a:r>
                  <a:rPr lang="en-GB" u="none" strike="noStrike" dirty="0"/>
                  <a:t>	</a:t>
                </a:r>
                <a14:m>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a14:m>
                <a:endParaRPr lang="en-GB" u="none" strike="noStrike" dirty="0"/>
              </a:p>
              <a:p>
                <a:pPr marL="0" indent="0">
                  <a:buNone/>
                </a:pPr>
                <a:endParaRPr lang="en-GB" b="0" i="0" dirty="0">
                  <a:effectLst/>
                </a:endParaRPr>
              </a:p>
              <a:p>
                <a:endParaRPr lang="en-GB" dirty="0"/>
              </a:p>
            </p:txBody>
          </p:sp>
        </mc:Choice>
        <mc:Fallback xmlns="">
          <p:sp>
            <p:nvSpPr>
              <p:cNvPr id="3" name="Content Placeholder 2">
                <a:extLst>
                  <a:ext uri="{FF2B5EF4-FFF2-40B4-BE49-F238E27FC236}">
                    <a16:creationId xmlns:a16="http://schemas.microsoft.com/office/drawing/2014/main" id="{D519B00D-5046-9E27-C570-3A6FE48E3168}"/>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336DBDB-E1E5-9614-3C68-A1A54C9BD639}"/>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6" name="TextBox 5">
            <a:extLst>
              <a:ext uri="{FF2B5EF4-FFF2-40B4-BE49-F238E27FC236}">
                <a16:creationId xmlns:a16="http://schemas.microsoft.com/office/drawing/2014/main" id="{1538DFA1-2AA2-7840-B655-4DAB7DA8203A}"/>
              </a:ext>
            </a:extLst>
          </p:cNvPr>
          <p:cNvSpPr txBox="1"/>
          <p:nvPr/>
        </p:nvSpPr>
        <p:spPr>
          <a:xfrm>
            <a:off x="462629" y="5228846"/>
            <a:ext cx="4572000" cy="230832"/>
          </a:xfrm>
          <a:prstGeom prst="rect">
            <a:avLst/>
          </a:prstGeom>
          <a:noFill/>
        </p:spPr>
        <p:txBody>
          <a:bodyPr wrap="square">
            <a:spAutoFit/>
          </a:bodyPr>
          <a:lstStyle/>
          <a:p>
            <a:r>
              <a:rPr lang="en-GB" sz="900" dirty="0"/>
              <a:t>Adapted from Rohan Saxena, Quora, https://</a:t>
            </a:r>
            <a:r>
              <a:rPr lang="en-GB" sz="900" dirty="0" err="1"/>
              <a:t>qr.ae</a:t>
            </a:r>
            <a:r>
              <a:rPr lang="en-GB" sz="900" dirty="0"/>
              <a:t>/</a:t>
            </a:r>
            <a:r>
              <a:rPr lang="en-GB" sz="900" dirty="0" err="1"/>
              <a:t>pvjMYC</a:t>
            </a:r>
            <a:endParaRPr lang="en-GB" sz="900"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6A05909-51F1-49EA-37B8-D7D2CA87D2DD}"/>
                  </a:ext>
                </a:extLst>
              </p14:cNvPr>
              <p14:cNvContentPartPr/>
              <p14:nvPr/>
            </p14:nvContentPartPr>
            <p14:xfrm>
              <a:off x="1240560" y="1451880"/>
              <a:ext cx="7857360" cy="3424320"/>
            </p14:xfrm>
          </p:contentPart>
        </mc:Choice>
        <mc:Fallback>
          <p:pic>
            <p:nvPicPr>
              <p:cNvPr id="5" name="Ink 4">
                <a:extLst>
                  <a:ext uri="{FF2B5EF4-FFF2-40B4-BE49-F238E27FC236}">
                    <a16:creationId xmlns:a16="http://schemas.microsoft.com/office/drawing/2014/main" id="{76A05909-51F1-49EA-37B8-D7D2CA87D2DD}"/>
                  </a:ext>
                </a:extLst>
              </p:cNvPr>
              <p:cNvPicPr/>
              <p:nvPr/>
            </p:nvPicPr>
            <p:blipFill>
              <a:blip r:embed="rId4"/>
              <a:stretch>
                <a:fillRect/>
              </a:stretch>
            </p:blipFill>
            <p:spPr>
              <a:xfrm>
                <a:off x="1231200" y="1442520"/>
                <a:ext cx="7876080" cy="3443040"/>
              </a:xfrm>
              <a:prstGeom prst="rect">
                <a:avLst/>
              </a:prstGeom>
            </p:spPr>
          </p:pic>
        </mc:Fallback>
      </mc:AlternateContent>
    </p:spTree>
    <p:extLst>
      <p:ext uri="{BB962C8B-B14F-4D97-AF65-F5344CB8AC3E}">
        <p14:creationId xmlns:p14="http://schemas.microsoft.com/office/powerpoint/2010/main" val="282704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FA08-522D-A923-72F8-18CB337C86E3}"/>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6146F-198C-283E-5883-0E1DB2F595F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This means to find 𝑃(𝑋=𝑥), we sum all the probability values where 𝑋=𝑥 occurs with all possible values of 𝑌.</a:t>
                </a:r>
              </a:p>
              <a:p>
                <a:pPr marL="0" indent="0">
                  <a:buNone/>
                </a:pPr>
                <a:r>
                  <a:rPr lang="en-GB" dirty="0"/>
                  <a:t>This makes sense, intuitively. To see how, let’s say 𝑌 can take on 𝑛 values: 𝑦1,𝑦2,…,𝑦𝑛.</a:t>
                </a:r>
              </a:p>
              <a:p>
                <a:pPr marL="0" indent="0">
                  <a:buNone/>
                </a:pPr>
                <a:r>
                  <a:rPr lang="en-GB" dirty="0"/>
                  <a:t>We can find how often 𝑋=𝑥 occurs if we consider how often 𝑋=𝑥 occurs with each individual value of 𝑌, and sum up all such values to get the total value of the “often-ness” of 𝑋.</a:t>
                </a:r>
              </a:p>
              <a:p>
                <a:endParaRPr lang="en-GB" dirty="0"/>
              </a:p>
            </p:txBody>
          </p:sp>
        </mc:Choice>
        <mc:Fallback xmlns="">
          <p:sp>
            <p:nvSpPr>
              <p:cNvPr id="3" name="Content Placeholder 2">
                <a:extLst>
                  <a:ext uri="{FF2B5EF4-FFF2-40B4-BE49-F238E27FC236}">
                    <a16:creationId xmlns:a16="http://schemas.microsoft.com/office/drawing/2014/main" id="{51A6146F-198C-283E-5883-0E1DB2F595F7}"/>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3DFEE-6B77-0049-ACEF-029C45503711}"/>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21B1134B-81D1-D401-48F0-EA1B4CEBF3C7}"/>
              </a:ext>
            </a:extLst>
          </p:cNvPr>
          <p:cNvSpPr txBox="1"/>
          <p:nvPr/>
        </p:nvSpPr>
        <p:spPr>
          <a:xfrm>
            <a:off x="462629" y="5228846"/>
            <a:ext cx="4572000" cy="230832"/>
          </a:xfrm>
          <a:prstGeom prst="rect">
            <a:avLst/>
          </a:prstGeom>
          <a:noFill/>
        </p:spPr>
        <p:txBody>
          <a:bodyPr wrap="square">
            <a:spAutoFit/>
          </a:bodyPr>
          <a:lstStyle/>
          <a:p>
            <a:r>
              <a:rPr lang="en-GB" sz="900" dirty="0"/>
              <a:t>Adapted from Rohan Saxena, Quora, https://</a:t>
            </a:r>
            <a:r>
              <a:rPr lang="en-GB" sz="900" dirty="0" err="1"/>
              <a:t>qr.ae</a:t>
            </a:r>
            <a:r>
              <a:rPr lang="en-GB" sz="900" dirty="0"/>
              <a:t>/</a:t>
            </a:r>
            <a:r>
              <a:rPr lang="en-GB" sz="900" dirty="0" err="1"/>
              <a:t>pvjMYC</a:t>
            </a:r>
            <a:endParaRPr lang="en-GB" sz="900" dirty="0"/>
          </a:p>
        </p:txBody>
      </p:sp>
    </p:spTree>
    <p:extLst>
      <p:ext uri="{BB962C8B-B14F-4D97-AF65-F5344CB8AC3E}">
        <p14:creationId xmlns:p14="http://schemas.microsoft.com/office/powerpoint/2010/main" val="19450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A662-CAAD-AE02-C809-E6C125C0B167}"/>
              </a:ext>
            </a:extLst>
          </p:cNvPr>
          <p:cNvSpPr>
            <a:spLocks noGrp="1"/>
          </p:cNvSpPr>
          <p:nvPr>
            <p:ph type="title"/>
          </p:nvPr>
        </p:nvSpPr>
        <p:spPr/>
        <p:txBody>
          <a:bodyPr/>
          <a:lstStyle/>
          <a:p>
            <a:r>
              <a:rPr lang="en-GB" dirty="0">
                <a:effectLst/>
              </a:rPr>
              <a:t>Conditional probability</a:t>
            </a:r>
            <a:endParaRPr lang="en-US" dirty="0"/>
          </a:p>
        </p:txBody>
      </p:sp>
      <p:sp>
        <p:nvSpPr>
          <p:cNvPr id="3" name="Content Placeholder 2">
            <a:extLst>
              <a:ext uri="{FF2B5EF4-FFF2-40B4-BE49-F238E27FC236}">
                <a16:creationId xmlns:a16="http://schemas.microsoft.com/office/drawing/2014/main" id="{5B0F77EB-8808-E4AA-5EAD-B71FC9D0677C}"/>
              </a:ext>
            </a:extLst>
          </p:cNvPr>
          <p:cNvSpPr>
            <a:spLocks noGrp="1"/>
          </p:cNvSpPr>
          <p:nvPr>
            <p:ph idx="1"/>
          </p:nvPr>
        </p:nvSpPr>
        <p:spPr/>
        <p:txBody>
          <a:bodyPr/>
          <a:lstStyle/>
          <a:p>
            <a:r>
              <a:rPr lang="en-GB" dirty="0">
                <a:effectLst/>
              </a:rPr>
              <a:t>We define the conditional probability of event A, given that event B is true, as follows:</a:t>
            </a:r>
          </a:p>
          <a:p>
            <a:endParaRPr lang="en-US" dirty="0"/>
          </a:p>
        </p:txBody>
      </p:sp>
      <p:sp>
        <p:nvSpPr>
          <p:cNvPr id="4" name="Slide Number Placeholder 3">
            <a:extLst>
              <a:ext uri="{FF2B5EF4-FFF2-40B4-BE49-F238E27FC236}">
                <a16:creationId xmlns:a16="http://schemas.microsoft.com/office/drawing/2014/main" id="{577785AF-D66D-86B8-B220-3DCC04712599}"/>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Text, whiteboard&#10;&#10;Description automatically generated">
            <a:extLst>
              <a:ext uri="{FF2B5EF4-FFF2-40B4-BE49-F238E27FC236}">
                <a16:creationId xmlns:a16="http://schemas.microsoft.com/office/drawing/2014/main" id="{A91DFCFB-4FB2-ED96-78ED-69A63139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881700"/>
            <a:ext cx="4663435" cy="1189980"/>
          </a:xfrm>
          <a:prstGeom prst="rect">
            <a:avLst/>
          </a:prstGeom>
        </p:spPr>
      </p:pic>
      <p:sp>
        <p:nvSpPr>
          <p:cNvPr id="5" name="Oval 4">
            <a:extLst>
              <a:ext uri="{FF2B5EF4-FFF2-40B4-BE49-F238E27FC236}">
                <a16:creationId xmlns:a16="http://schemas.microsoft.com/office/drawing/2014/main" id="{21BDA4E5-1348-9B2D-CE5A-84CA682EDDE1}"/>
              </a:ext>
            </a:extLst>
          </p:cNvPr>
          <p:cNvSpPr/>
          <p:nvPr/>
        </p:nvSpPr>
        <p:spPr>
          <a:xfrm>
            <a:off x="3203848" y="3219306"/>
            <a:ext cx="1241326" cy="1188112"/>
          </a:xfrm>
          <a:prstGeom prst="ellipse">
            <a:avLst/>
          </a:prstGeom>
          <a:solidFill>
            <a:srgbClr val="FF000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97D53D84-EC46-A4CE-2BA9-E3B34F240D35}"/>
              </a:ext>
            </a:extLst>
          </p:cNvPr>
          <p:cNvSpPr/>
          <p:nvPr/>
        </p:nvSpPr>
        <p:spPr>
          <a:xfrm>
            <a:off x="4139952" y="3198680"/>
            <a:ext cx="1241326" cy="1188112"/>
          </a:xfrm>
          <a:prstGeom prst="ellipse">
            <a:avLst/>
          </a:prstGeom>
          <a:solidFill>
            <a:srgbClr val="0070C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9" name="Straight Arrow Connector 8">
            <a:extLst>
              <a:ext uri="{FF2B5EF4-FFF2-40B4-BE49-F238E27FC236}">
                <a16:creationId xmlns:a16="http://schemas.microsoft.com/office/drawing/2014/main" id="{F7920E94-B952-0568-C076-D06278DFB0F4}"/>
              </a:ext>
            </a:extLst>
          </p:cNvPr>
          <p:cNvCxnSpPr>
            <a:cxnSpLocks/>
          </p:cNvCxnSpPr>
          <p:nvPr/>
        </p:nvCxnSpPr>
        <p:spPr>
          <a:xfrm>
            <a:off x="4283968" y="3794467"/>
            <a:ext cx="1800200" cy="719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1EB6F0-F56B-8142-737F-2213F32DDC23}"/>
              </a:ext>
            </a:extLst>
          </p:cNvPr>
          <p:cNvSpPr txBox="1"/>
          <p:nvPr/>
        </p:nvSpPr>
        <p:spPr>
          <a:xfrm>
            <a:off x="6013284" y="4456126"/>
            <a:ext cx="902811" cy="369332"/>
          </a:xfrm>
          <a:prstGeom prst="rect">
            <a:avLst/>
          </a:prstGeom>
          <a:noFill/>
        </p:spPr>
        <p:txBody>
          <a:bodyPr wrap="none" rtlCol="0">
            <a:spAutoFit/>
          </a:bodyPr>
          <a:lstStyle/>
          <a:p>
            <a:r>
              <a:rPr lang="en-GB" dirty="0"/>
              <a:t>p(A,B) </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078E9BA7-DBBF-7511-AF87-F7827C5D9B0C}"/>
                  </a:ext>
                </a:extLst>
              </p14:cNvPr>
              <p14:cNvContentPartPr/>
              <p14:nvPr/>
            </p14:nvContentPartPr>
            <p14:xfrm>
              <a:off x="2596320" y="1623960"/>
              <a:ext cx="2078640" cy="1398240"/>
            </p14:xfrm>
          </p:contentPart>
        </mc:Choice>
        <mc:Fallback>
          <p:pic>
            <p:nvPicPr>
              <p:cNvPr id="8" name="Ink 7">
                <a:extLst>
                  <a:ext uri="{FF2B5EF4-FFF2-40B4-BE49-F238E27FC236}">
                    <a16:creationId xmlns:a16="http://schemas.microsoft.com/office/drawing/2014/main" id="{078E9BA7-DBBF-7511-AF87-F7827C5D9B0C}"/>
                  </a:ext>
                </a:extLst>
              </p:cNvPr>
              <p:cNvPicPr/>
              <p:nvPr/>
            </p:nvPicPr>
            <p:blipFill>
              <a:blip r:embed="rId4"/>
              <a:stretch>
                <a:fillRect/>
              </a:stretch>
            </p:blipFill>
            <p:spPr>
              <a:xfrm>
                <a:off x="2586960" y="1614600"/>
                <a:ext cx="2097360" cy="1416960"/>
              </a:xfrm>
              <a:prstGeom prst="rect">
                <a:avLst/>
              </a:prstGeom>
            </p:spPr>
          </p:pic>
        </mc:Fallback>
      </mc:AlternateContent>
    </p:spTree>
    <p:extLst>
      <p:ext uri="{BB962C8B-B14F-4D97-AF65-F5344CB8AC3E}">
        <p14:creationId xmlns:p14="http://schemas.microsoft.com/office/powerpoint/2010/main" val="400240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A235-2B39-F770-1149-AF82306A9FBA}"/>
              </a:ext>
            </a:extLst>
          </p:cNvPr>
          <p:cNvSpPr>
            <a:spLocks noGrp="1"/>
          </p:cNvSpPr>
          <p:nvPr>
            <p:ph type="title"/>
          </p:nvPr>
        </p:nvSpPr>
        <p:spPr/>
        <p:txBody>
          <a:bodyPr/>
          <a:lstStyle/>
          <a:p>
            <a:r>
              <a:rPr lang="en-GB" dirty="0"/>
              <a:t>Bayes rule </a:t>
            </a:r>
          </a:p>
        </p:txBody>
      </p:sp>
      <p:sp>
        <p:nvSpPr>
          <p:cNvPr id="3" name="Slide Number Placeholder 2">
            <a:extLst>
              <a:ext uri="{FF2B5EF4-FFF2-40B4-BE49-F238E27FC236}">
                <a16:creationId xmlns:a16="http://schemas.microsoft.com/office/drawing/2014/main" id="{42E490CA-BFBA-FC2E-491D-2FBAF857B18F}"/>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0C198F-9DC4-239A-2C29-19695128A52B}"/>
                  </a:ext>
                </a:extLst>
              </p:cNvPr>
              <p:cNvSpPr txBox="1"/>
              <p:nvPr/>
            </p:nvSpPr>
            <p:spPr>
              <a:xfrm>
                <a:off x="2206373" y="2065412"/>
                <a:ext cx="4321311" cy="11353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𝑝</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𝐴</m:t>
                          </m:r>
                        </m:e>
                        <m:e>
                          <m:r>
                            <a:rPr lang="en-GB" sz="3200" b="0" i="1" smtClean="0">
                              <a:latin typeface="Cambria Math" panose="02040503050406030204" pitchFamily="18" charset="0"/>
                            </a:rPr>
                            <m:t>𝐵</m:t>
                          </m:r>
                        </m:e>
                      </m:d>
                      <m:r>
                        <a:rPr lang="el-GR" sz="3200" i="1" smtClean="0">
                          <a:latin typeface="Cambria Math" panose="02040503050406030204" pitchFamily="18" charset="0"/>
                        </a:rPr>
                        <m:t>=</m:t>
                      </m:r>
                      <m:f>
                        <m:fPr>
                          <m:ctrlPr>
                            <a:rPr lang="el-GR" sz="3200" i="1" smtClean="0">
                              <a:latin typeface="Cambria Math" panose="02040503050406030204" pitchFamily="18" charset="0"/>
                            </a:rPr>
                          </m:ctrlPr>
                        </m:fPr>
                        <m:num>
                          <m:r>
                            <a:rPr lang="en-GB" sz="3200" i="1">
                              <a:latin typeface="Cambria Math" panose="02040503050406030204" pitchFamily="18" charset="0"/>
                            </a:rPr>
                            <m:t>𝑝</m:t>
                          </m:r>
                          <m:d>
                            <m:dPr>
                              <m:ctrlPr>
                                <a:rPr lang="en-GB" sz="3200" i="1">
                                  <a:latin typeface="Cambria Math" panose="02040503050406030204" pitchFamily="18" charset="0"/>
                                </a:rPr>
                              </m:ctrlPr>
                            </m:dPr>
                            <m:e>
                              <m:r>
                                <a:rPr lang="en-GB" sz="3200" b="0" i="1" smtClean="0">
                                  <a:latin typeface="Cambria Math" panose="02040503050406030204" pitchFamily="18" charset="0"/>
                                </a:rPr>
                                <m:t>𝐵</m:t>
                              </m:r>
                            </m:e>
                            <m:e>
                              <m:r>
                                <a:rPr lang="en-GB" sz="3200" b="0" i="1" smtClean="0">
                                  <a:latin typeface="Cambria Math" panose="02040503050406030204" pitchFamily="18" charset="0"/>
                                </a:rPr>
                                <m:t>𝐴</m:t>
                              </m:r>
                            </m:e>
                          </m:d>
                          <m:r>
                            <a:rPr lang="en-GB" sz="3200" b="0" i="1" smtClean="0">
                              <a:latin typeface="Cambria Math" panose="02040503050406030204" pitchFamily="18" charset="0"/>
                            </a:rPr>
                            <m:t>. </m:t>
                          </m:r>
                          <m:r>
                            <a:rPr lang="en-GB"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𝐴</m:t>
                          </m:r>
                          <m:r>
                            <a:rPr lang="en-GB" sz="3200" b="0" i="1" smtClean="0">
                              <a:latin typeface="Cambria Math" panose="02040503050406030204" pitchFamily="18" charset="0"/>
                            </a:rPr>
                            <m:t>)</m:t>
                          </m:r>
                        </m:num>
                        <m:den>
                          <m:r>
                            <a:rPr lang="en-GB"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𝐵</m:t>
                          </m:r>
                          <m:r>
                            <a:rPr lang="en-GB" sz="3200" b="0" i="1" smtClean="0">
                              <a:latin typeface="Cambria Math" panose="02040503050406030204" pitchFamily="18" charset="0"/>
                            </a:rPr>
                            <m:t>)</m:t>
                          </m:r>
                        </m:den>
                      </m:f>
                    </m:oMath>
                  </m:oMathPara>
                </a14:m>
                <a:endParaRPr lang="en-GB" dirty="0"/>
              </a:p>
            </p:txBody>
          </p:sp>
        </mc:Choice>
        <mc:Fallback xmlns="">
          <p:sp>
            <p:nvSpPr>
              <p:cNvPr id="4" name="TextBox 3">
                <a:extLst>
                  <a:ext uri="{FF2B5EF4-FFF2-40B4-BE49-F238E27FC236}">
                    <a16:creationId xmlns:a16="http://schemas.microsoft.com/office/drawing/2014/main" id="{380C198F-9DC4-239A-2C29-19695128A52B}"/>
                  </a:ext>
                </a:extLst>
              </p:cNvPr>
              <p:cNvSpPr txBox="1">
                <a:spLocks noRot="1" noChangeAspect="1" noMove="1" noResize="1" noEditPoints="1" noAdjustHandles="1" noChangeArrowheads="1" noChangeShapeType="1" noTextEdit="1"/>
              </p:cNvSpPr>
              <p:nvPr/>
            </p:nvSpPr>
            <p:spPr>
              <a:xfrm>
                <a:off x="2206373" y="2065412"/>
                <a:ext cx="4321311" cy="1135375"/>
              </a:xfrm>
              <a:prstGeom prst="rect">
                <a:avLst/>
              </a:prstGeom>
              <a:blipFill>
                <a:blip r:embed="rId2"/>
                <a:stretch>
                  <a:fillRect r="-292" b="-12088"/>
                </a:stretch>
              </a:blipFill>
            </p:spPr>
            <p:txBody>
              <a:bodyPr/>
              <a:lstStyle/>
              <a:p>
                <a:r>
                  <a:rPr lang="en-GB">
                    <a:noFill/>
                  </a:rPr>
                  <a:t> </a:t>
                </a:r>
              </a:p>
            </p:txBody>
          </p:sp>
        </mc:Fallback>
      </mc:AlternateContent>
      <p:sp>
        <p:nvSpPr>
          <p:cNvPr id="5" name="Rounded Rectangular Callout 4">
            <a:extLst>
              <a:ext uri="{FF2B5EF4-FFF2-40B4-BE49-F238E27FC236}">
                <a16:creationId xmlns:a16="http://schemas.microsoft.com/office/drawing/2014/main" id="{12B4F7C0-EB28-D84E-139A-989B8656F1D6}"/>
              </a:ext>
            </a:extLst>
          </p:cNvPr>
          <p:cNvSpPr/>
          <p:nvPr/>
        </p:nvSpPr>
        <p:spPr>
          <a:xfrm>
            <a:off x="899591" y="1449667"/>
            <a:ext cx="1306781" cy="61264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Posterior</a:t>
            </a:r>
          </a:p>
        </p:txBody>
      </p:sp>
      <p:sp>
        <p:nvSpPr>
          <p:cNvPr id="6" name="Rounded Rectangular Callout 5">
            <a:extLst>
              <a:ext uri="{FF2B5EF4-FFF2-40B4-BE49-F238E27FC236}">
                <a16:creationId xmlns:a16="http://schemas.microsoft.com/office/drawing/2014/main" id="{E1585D8D-AB70-4CBE-8ECE-18D798FA99AB}"/>
              </a:ext>
            </a:extLst>
          </p:cNvPr>
          <p:cNvSpPr/>
          <p:nvPr/>
        </p:nvSpPr>
        <p:spPr>
          <a:xfrm>
            <a:off x="3129475" y="1057300"/>
            <a:ext cx="1306781" cy="61264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Likelihood</a:t>
            </a:r>
          </a:p>
        </p:txBody>
      </p:sp>
      <p:sp>
        <p:nvSpPr>
          <p:cNvPr id="7" name="Rounded Rectangular Callout 6">
            <a:extLst>
              <a:ext uri="{FF2B5EF4-FFF2-40B4-BE49-F238E27FC236}">
                <a16:creationId xmlns:a16="http://schemas.microsoft.com/office/drawing/2014/main" id="{3356BD59-FE16-1E16-0EBC-7A52589BA653}"/>
              </a:ext>
            </a:extLst>
          </p:cNvPr>
          <p:cNvSpPr/>
          <p:nvPr/>
        </p:nvSpPr>
        <p:spPr>
          <a:xfrm>
            <a:off x="5940152" y="1057300"/>
            <a:ext cx="904439" cy="612648"/>
          </a:xfrm>
          <a:prstGeom prst="wedgeRoundRectCallout">
            <a:avLst>
              <a:gd name="adj1" fmla="val -52177"/>
              <a:gd name="adj2" fmla="val 119772"/>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Prior</a:t>
            </a:r>
          </a:p>
        </p:txBody>
      </p:sp>
      <p:sp>
        <p:nvSpPr>
          <p:cNvPr id="8" name="Rounded Rectangular Callout 7">
            <a:extLst>
              <a:ext uri="{FF2B5EF4-FFF2-40B4-BE49-F238E27FC236}">
                <a16:creationId xmlns:a16="http://schemas.microsoft.com/office/drawing/2014/main" id="{DFDDF7B8-018D-D890-D2BF-F31ABC6B9E9C}"/>
              </a:ext>
            </a:extLst>
          </p:cNvPr>
          <p:cNvSpPr/>
          <p:nvPr/>
        </p:nvSpPr>
        <p:spPr>
          <a:xfrm>
            <a:off x="3825395" y="3596251"/>
            <a:ext cx="1789148" cy="612648"/>
          </a:xfrm>
          <a:prstGeom prst="wedgeRoundRectCallout">
            <a:avLst>
              <a:gd name="adj1" fmla="val 28255"/>
              <a:gd name="adj2" fmla="val -107580"/>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Marginalisation</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FED334FF-489D-5EB6-829E-A646BA4D401C}"/>
                  </a:ext>
                </a:extLst>
              </p14:cNvPr>
              <p14:cNvContentPartPr/>
              <p14:nvPr/>
            </p14:nvContentPartPr>
            <p14:xfrm>
              <a:off x="1749960" y="969120"/>
              <a:ext cx="5801400" cy="3378240"/>
            </p14:xfrm>
          </p:contentPart>
        </mc:Choice>
        <mc:Fallback>
          <p:pic>
            <p:nvPicPr>
              <p:cNvPr id="9" name="Ink 8">
                <a:extLst>
                  <a:ext uri="{FF2B5EF4-FFF2-40B4-BE49-F238E27FC236}">
                    <a16:creationId xmlns:a16="http://schemas.microsoft.com/office/drawing/2014/main" id="{FED334FF-489D-5EB6-829E-A646BA4D401C}"/>
                  </a:ext>
                </a:extLst>
              </p:cNvPr>
              <p:cNvPicPr/>
              <p:nvPr/>
            </p:nvPicPr>
            <p:blipFill>
              <a:blip r:embed="rId4"/>
              <a:stretch>
                <a:fillRect/>
              </a:stretch>
            </p:blipFill>
            <p:spPr>
              <a:xfrm>
                <a:off x="1740600" y="959760"/>
                <a:ext cx="5820120" cy="3396960"/>
              </a:xfrm>
              <a:prstGeom prst="rect">
                <a:avLst/>
              </a:prstGeom>
            </p:spPr>
          </p:pic>
        </mc:Fallback>
      </mc:AlternateContent>
    </p:spTree>
    <p:extLst>
      <p:ext uri="{BB962C8B-B14F-4D97-AF65-F5344CB8AC3E}">
        <p14:creationId xmlns:p14="http://schemas.microsoft.com/office/powerpoint/2010/main" val="3962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78A-4DD0-709D-3044-D398A73E861D}"/>
              </a:ext>
            </a:extLst>
          </p:cNvPr>
          <p:cNvSpPr>
            <a:spLocks noGrp="1"/>
          </p:cNvSpPr>
          <p:nvPr>
            <p:ph type="title"/>
          </p:nvPr>
        </p:nvSpPr>
        <p:spPr/>
        <p:txBody>
          <a:bodyPr/>
          <a:lstStyle/>
          <a:p>
            <a:r>
              <a:rPr lang="en-GB" dirty="0">
                <a:effectLst/>
              </a:rPr>
              <a:t>Bayes theorem</a:t>
            </a:r>
            <a:endParaRPr lang="en-US" dirty="0"/>
          </a:p>
        </p:txBody>
      </p:sp>
      <p:sp>
        <p:nvSpPr>
          <p:cNvPr id="3" name="Content Placeholder 2">
            <a:extLst>
              <a:ext uri="{FF2B5EF4-FFF2-40B4-BE49-F238E27FC236}">
                <a16:creationId xmlns:a16="http://schemas.microsoft.com/office/drawing/2014/main" id="{67617F30-9C78-58FC-ACFA-1C8AF3CF66C9}"/>
              </a:ext>
            </a:extLst>
          </p:cNvPr>
          <p:cNvSpPr>
            <a:spLocks noGrp="1"/>
          </p:cNvSpPr>
          <p:nvPr>
            <p:ph idx="1"/>
          </p:nvPr>
        </p:nvSpPr>
        <p:spPr/>
        <p:txBody>
          <a:bodyPr/>
          <a:lstStyle/>
          <a:p>
            <a:r>
              <a:rPr lang="en-GB" dirty="0">
                <a:effectLst/>
              </a:rPr>
              <a:t>Combining the definition of conditional probability with the product and sum rules yields Bayes rule, also called Bayes theorem:</a:t>
            </a:r>
          </a:p>
          <a:p>
            <a:endParaRPr lang="en-US" dirty="0"/>
          </a:p>
        </p:txBody>
      </p:sp>
      <p:sp>
        <p:nvSpPr>
          <p:cNvPr id="4" name="Slide Number Placeholder 3">
            <a:extLst>
              <a:ext uri="{FF2B5EF4-FFF2-40B4-BE49-F238E27FC236}">
                <a16:creationId xmlns:a16="http://schemas.microsoft.com/office/drawing/2014/main" id="{121E4F8C-B5CC-A635-DAA7-D6D242DB201F}"/>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pic>
        <p:nvPicPr>
          <p:cNvPr id="6" name="Picture 5" descr="Graphical user interface, application, Word&#10;&#10;Description automatically generated">
            <a:extLst>
              <a:ext uri="{FF2B5EF4-FFF2-40B4-BE49-F238E27FC236}">
                <a16:creationId xmlns:a16="http://schemas.microsoft.com/office/drawing/2014/main" id="{9730A853-81C5-4057-2754-3D04FDC2C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387600"/>
            <a:ext cx="7391400" cy="9398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98DABEA-35FF-D9A0-D7C7-620C1BA40720}"/>
                  </a:ext>
                </a:extLst>
              </p14:cNvPr>
              <p14:cNvContentPartPr/>
              <p14:nvPr/>
            </p14:nvContentPartPr>
            <p14:xfrm>
              <a:off x="1083600" y="184320"/>
              <a:ext cx="2979360" cy="3396960"/>
            </p14:xfrm>
          </p:contentPart>
        </mc:Choice>
        <mc:Fallback>
          <p:pic>
            <p:nvPicPr>
              <p:cNvPr id="5" name="Ink 4">
                <a:extLst>
                  <a:ext uri="{FF2B5EF4-FFF2-40B4-BE49-F238E27FC236}">
                    <a16:creationId xmlns:a16="http://schemas.microsoft.com/office/drawing/2014/main" id="{F98DABEA-35FF-D9A0-D7C7-620C1BA40720}"/>
                  </a:ext>
                </a:extLst>
              </p:cNvPr>
              <p:cNvPicPr/>
              <p:nvPr/>
            </p:nvPicPr>
            <p:blipFill>
              <a:blip r:embed="rId4"/>
              <a:stretch>
                <a:fillRect/>
              </a:stretch>
            </p:blipFill>
            <p:spPr>
              <a:xfrm>
                <a:off x="1074240" y="174960"/>
                <a:ext cx="2998080" cy="3415680"/>
              </a:xfrm>
              <a:prstGeom prst="rect">
                <a:avLst/>
              </a:prstGeom>
            </p:spPr>
          </p:pic>
        </mc:Fallback>
      </mc:AlternateContent>
    </p:spTree>
    <p:extLst>
      <p:ext uri="{BB962C8B-B14F-4D97-AF65-F5344CB8AC3E}">
        <p14:creationId xmlns:p14="http://schemas.microsoft.com/office/powerpoint/2010/main" val="282883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6672-4D0A-3153-5183-969E11C38190}"/>
              </a:ext>
            </a:extLst>
          </p:cNvPr>
          <p:cNvSpPr>
            <a:spLocks noGrp="1"/>
          </p:cNvSpPr>
          <p:nvPr>
            <p:ph type="title"/>
          </p:nvPr>
        </p:nvSpPr>
        <p:spPr/>
        <p:txBody>
          <a:bodyPr/>
          <a:lstStyle/>
          <a:p>
            <a:r>
              <a:rPr lang="en-GB" dirty="0">
                <a:effectLst/>
                <a:latin typeface="Helvetica" pitchFamily="2" charset="0"/>
              </a:rPr>
              <a:t>Example: medical diagnosis</a:t>
            </a:r>
            <a:endParaRPr lang="en-US" dirty="0"/>
          </a:p>
        </p:txBody>
      </p:sp>
      <p:sp>
        <p:nvSpPr>
          <p:cNvPr id="3" name="Content Placeholder 2">
            <a:extLst>
              <a:ext uri="{FF2B5EF4-FFF2-40B4-BE49-F238E27FC236}">
                <a16:creationId xmlns:a16="http://schemas.microsoft.com/office/drawing/2014/main" id="{1A07EE49-322A-1BDF-9658-E6431C0B31B5}"/>
              </a:ext>
            </a:extLst>
          </p:cNvPr>
          <p:cNvSpPr>
            <a:spLocks noGrp="1"/>
          </p:cNvSpPr>
          <p:nvPr>
            <p:ph idx="1"/>
          </p:nvPr>
        </p:nvSpPr>
        <p:spPr/>
        <p:txBody>
          <a:bodyPr/>
          <a:lstStyle/>
          <a:p>
            <a:r>
              <a:rPr lang="en-GB" dirty="0">
                <a:effectLst/>
              </a:rPr>
              <a:t>As an example of how to use the Bayes rule, consider the following medical diagnosis problem.</a:t>
            </a:r>
          </a:p>
          <a:p>
            <a:r>
              <a:rPr lang="en-GB" dirty="0">
                <a:effectLst/>
              </a:rPr>
              <a:t>Suppose you have a patient who are in their 40s, and you decide to have a medical test for diagnosing AZ disease. If the test is positive, what is the probability of the patient has AZ disease? </a:t>
            </a:r>
          </a:p>
          <a:p>
            <a:endParaRPr lang="en-GB" dirty="0">
              <a:effectLst/>
            </a:endParaRPr>
          </a:p>
          <a:p>
            <a:r>
              <a:rPr lang="en-GB" dirty="0">
                <a:effectLst/>
              </a:rPr>
              <a:t>That</a:t>
            </a:r>
            <a:r>
              <a:rPr lang="en-GB" dirty="0"/>
              <a:t> </a:t>
            </a:r>
            <a:r>
              <a:rPr lang="en-GB" dirty="0">
                <a:effectLst/>
              </a:rPr>
              <a:t>obviously depends on how reliable the test is.</a:t>
            </a:r>
          </a:p>
          <a:p>
            <a:endParaRPr lang="en-US" dirty="0"/>
          </a:p>
        </p:txBody>
      </p:sp>
      <p:sp>
        <p:nvSpPr>
          <p:cNvPr id="4" name="Slide Number Placeholder 3">
            <a:extLst>
              <a:ext uri="{FF2B5EF4-FFF2-40B4-BE49-F238E27FC236}">
                <a16:creationId xmlns:a16="http://schemas.microsoft.com/office/drawing/2014/main" id="{B8856BCD-574D-D78E-ABFB-A1BDB64D4C0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6A1AD79-EB8D-6C17-D666-7C5CC1F71725}"/>
                  </a:ext>
                </a:extLst>
              </p14:cNvPr>
              <p14:cNvContentPartPr/>
              <p14:nvPr/>
            </p14:nvContentPartPr>
            <p14:xfrm>
              <a:off x="5453280" y="1773360"/>
              <a:ext cx="248400" cy="326160"/>
            </p14:xfrm>
          </p:contentPart>
        </mc:Choice>
        <mc:Fallback>
          <p:pic>
            <p:nvPicPr>
              <p:cNvPr id="5" name="Ink 4">
                <a:extLst>
                  <a:ext uri="{FF2B5EF4-FFF2-40B4-BE49-F238E27FC236}">
                    <a16:creationId xmlns:a16="http://schemas.microsoft.com/office/drawing/2014/main" id="{86A1AD79-EB8D-6C17-D666-7C5CC1F71725}"/>
                  </a:ext>
                </a:extLst>
              </p:cNvPr>
              <p:cNvPicPr/>
              <p:nvPr/>
            </p:nvPicPr>
            <p:blipFill>
              <a:blip r:embed="rId3"/>
              <a:stretch>
                <a:fillRect/>
              </a:stretch>
            </p:blipFill>
            <p:spPr>
              <a:xfrm>
                <a:off x="5443920" y="1764000"/>
                <a:ext cx="267120" cy="344880"/>
              </a:xfrm>
              <a:prstGeom prst="rect">
                <a:avLst/>
              </a:prstGeom>
            </p:spPr>
          </p:pic>
        </mc:Fallback>
      </mc:AlternateContent>
    </p:spTree>
    <p:extLst>
      <p:ext uri="{BB962C8B-B14F-4D97-AF65-F5344CB8AC3E}">
        <p14:creationId xmlns:p14="http://schemas.microsoft.com/office/powerpoint/2010/main" val="35194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7F12-86B0-D7CC-71F6-9B9067549502}"/>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0CE43907-5A8C-626E-B3FB-08120031840E}"/>
              </a:ext>
            </a:extLst>
          </p:cNvPr>
          <p:cNvSpPr>
            <a:spLocks noGrp="1"/>
          </p:cNvSpPr>
          <p:nvPr>
            <p:ph idx="1"/>
          </p:nvPr>
        </p:nvSpPr>
        <p:spPr/>
        <p:txBody>
          <a:bodyPr/>
          <a:lstStyle/>
          <a:p>
            <a:r>
              <a:rPr lang="en-GB" dirty="0">
                <a:effectLst/>
              </a:rPr>
              <a:t>Suppose you are told the test has a </a:t>
            </a:r>
            <a:r>
              <a:rPr lang="en-GB" b="1" dirty="0">
                <a:effectLst/>
              </a:rPr>
              <a:t>sensitivity </a:t>
            </a:r>
            <a:r>
              <a:rPr lang="en-GB" dirty="0">
                <a:effectLst/>
              </a:rPr>
              <a:t>of 80%, which means, if a patient has AD, the test will be positive with probability 0.8. </a:t>
            </a:r>
          </a:p>
          <a:p>
            <a:r>
              <a:rPr lang="en-GB" dirty="0">
                <a:effectLst/>
              </a:rPr>
              <a:t>In other words,</a:t>
            </a:r>
          </a:p>
          <a:p>
            <a:endParaRPr lang="en-GB" dirty="0"/>
          </a:p>
          <a:p>
            <a:endParaRPr lang="en-GB" dirty="0">
              <a:effectLst/>
            </a:endParaRPr>
          </a:p>
          <a:p>
            <a:r>
              <a:rPr lang="en-GB" dirty="0">
                <a:effectLst/>
              </a:rPr>
              <a:t>where x = 1 is the test is positive, and y = 1 is the event the patient has AD. </a:t>
            </a:r>
          </a:p>
          <a:p>
            <a:r>
              <a:rPr lang="en-GB" dirty="0">
                <a:effectLst/>
              </a:rPr>
              <a:t>Many people conclude they are therefore 80% likely to have AD. </a:t>
            </a:r>
            <a:r>
              <a:rPr lang="en-GB" dirty="0">
                <a:solidFill>
                  <a:srgbClr val="FF0000"/>
                </a:solidFill>
                <a:effectLst/>
              </a:rPr>
              <a:t>But this is not true</a:t>
            </a:r>
            <a:r>
              <a:rPr lang="en-GB" dirty="0">
                <a:effectLst/>
              </a:rPr>
              <a:t>! It ignores the prior probability of having AZ, which is quite low:</a:t>
            </a:r>
          </a:p>
          <a:p>
            <a:endParaRPr lang="en-GB" dirty="0">
              <a:effectLst/>
            </a:endParaRPr>
          </a:p>
          <a:p>
            <a:endParaRPr lang="en-GB" b="1" dirty="0">
              <a:effectLst/>
            </a:endParaRPr>
          </a:p>
          <a:p>
            <a:endParaRPr lang="en-US" dirty="0"/>
          </a:p>
        </p:txBody>
      </p:sp>
      <p:sp>
        <p:nvSpPr>
          <p:cNvPr id="4" name="Slide Number Placeholder 3">
            <a:extLst>
              <a:ext uri="{FF2B5EF4-FFF2-40B4-BE49-F238E27FC236}">
                <a16:creationId xmlns:a16="http://schemas.microsoft.com/office/drawing/2014/main" id="{B43361DB-713F-AF46-61E0-6149EB9E7FE8}"/>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6104ED0-C7C7-DC11-0516-305DB71B3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2281436"/>
            <a:ext cx="3242449" cy="69239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96109B40-389A-B75F-8BD6-7DB12C9C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045" y="4775854"/>
            <a:ext cx="2928281" cy="637332"/>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CA7FEA5-D268-F0B2-25D6-9ACCDB64733C}"/>
                  </a:ext>
                </a:extLst>
              </p14:cNvPr>
              <p14:cNvContentPartPr/>
              <p14:nvPr/>
            </p14:nvContentPartPr>
            <p14:xfrm>
              <a:off x="3128400" y="2734920"/>
              <a:ext cx="6015600" cy="2758320"/>
            </p14:xfrm>
          </p:contentPart>
        </mc:Choice>
        <mc:Fallback>
          <p:pic>
            <p:nvPicPr>
              <p:cNvPr id="5" name="Ink 4">
                <a:extLst>
                  <a:ext uri="{FF2B5EF4-FFF2-40B4-BE49-F238E27FC236}">
                    <a16:creationId xmlns:a16="http://schemas.microsoft.com/office/drawing/2014/main" id="{3CA7FEA5-D268-F0B2-25D6-9ACCDB64733C}"/>
                  </a:ext>
                </a:extLst>
              </p:cNvPr>
              <p:cNvPicPr/>
              <p:nvPr/>
            </p:nvPicPr>
            <p:blipFill>
              <a:blip r:embed="rId5"/>
              <a:stretch>
                <a:fillRect/>
              </a:stretch>
            </p:blipFill>
            <p:spPr>
              <a:xfrm>
                <a:off x="3119040" y="2725560"/>
                <a:ext cx="6034320" cy="2777040"/>
              </a:xfrm>
              <a:prstGeom prst="rect">
                <a:avLst/>
              </a:prstGeom>
            </p:spPr>
          </p:pic>
        </mc:Fallback>
      </mc:AlternateContent>
    </p:spTree>
    <p:extLst>
      <p:ext uri="{BB962C8B-B14F-4D97-AF65-F5344CB8AC3E}">
        <p14:creationId xmlns:p14="http://schemas.microsoft.com/office/powerpoint/2010/main" val="8847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6E79-5FE8-B3B6-3758-2E13A3154A81}"/>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88AFC-BA85-87C2-EF84-E7F3AA7B70CA}"/>
                  </a:ext>
                </a:extLst>
              </p:cNvPr>
              <p:cNvSpPr>
                <a:spLocks noGrp="1"/>
              </p:cNvSpPr>
              <p:nvPr>
                <p:ph idx="1"/>
              </p:nvPr>
            </p:nvSpPr>
            <p:spPr/>
            <p:txBody>
              <a:bodyPr/>
              <a:lstStyle/>
              <a:p>
                <a:r>
                  <a:rPr lang="en-GB" dirty="0"/>
                  <a:t>The probability of an event is the fraction of times that event occurs out of the total numb er of trials, in the limit that the total number of trials goes to infinity. </a:t>
                </a:r>
              </a:p>
              <a:p>
                <a:r>
                  <a:rPr lang="en-GB" dirty="0"/>
                  <a:t>By definition probabilities must be between [0,1]</a:t>
                </a:r>
              </a:p>
              <a:p>
                <a:endParaRPr lang="en-GB" dirty="0"/>
              </a:p>
              <a:p>
                <a:r>
                  <a:rPr lang="en-GB" dirty="0"/>
                  <a:t>The probability that </a:t>
                </a:r>
                <a14:m>
                  <m:oMath xmlns:m="http://schemas.openxmlformats.org/officeDocument/2006/math">
                    <m:r>
                      <a:rPr lang="en-GB" i="1" dirty="0" smtClean="0">
                        <a:latin typeface="Cambria Math" panose="02040503050406030204" pitchFamily="18" charset="0"/>
                      </a:rPr>
                      <m:t>𝑋</m:t>
                    </m:r>
                  </m:oMath>
                </a14:m>
                <a:r>
                  <a:rPr lang="en-GB" dirty="0"/>
                  <a:t> will take the value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oMath>
                </a14:m>
                <a:r>
                  <a:rPr lang="en-GB" dirty="0"/>
                  <a:t> and </a:t>
                </a:r>
                <a14:m>
                  <m:oMath xmlns:m="http://schemas.openxmlformats.org/officeDocument/2006/math">
                    <m:r>
                      <a:rPr lang="en-GB" b="0" i="1" dirty="0" smtClean="0">
                        <a:latin typeface="Cambria Math" panose="02040503050406030204" pitchFamily="18" charset="0"/>
                      </a:rPr>
                      <m:t>𝑌</m:t>
                    </m:r>
                  </m:oMath>
                </a14:m>
                <a:r>
                  <a:rPr lang="en-GB" dirty="0"/>
                  <a:t> will take the value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𝑗</m:t>
                        </m:r>
                      </m:sub>
                    </m:sSub>
                  </m:oMath>
                </a14:m>
                <a:r>
                  <a:rPr lang="en-GB" dirty="0"/>
                  <a:t> is written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1" dirty="0" smtClean="0">
                              <a:latin typeface="Cambria Math" panose="02040503050406030204" pitchFamily="18" charset="0"/>
                            </a:rPr>
                            <m:t>, </m:t>
                          </m:r>
                          <m:r>
                            <a:rPr lang="en-GB" b="0" i="1" dirty="0" smtClean="0">
                              <a:latin typeface="Cambria Math" panose="02040503050406030204" pitchFamily="18" charset="0"/>
                            </a:rPr>
                            <m:t>𝑌</m:t>
                          </m:r>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𝑖</m:t>
                              </m:r>
                            </m:sub>
                          </m:sSub>
                        </m:e>
                      </m:d>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num>
                        <m:den>
                          <m:r>
                            <a:rPr lang="en-GB" b="0" i="1" dirty="0" smtClean="0">
                              <a:latin typeface="Cambria Math" panose="02040503050406030204" pitchFamily="18" charset="0"/>
                            </a:rPr>
                            <m:t>𝑁</m:t>
                          </m:r>
                        </m:den>
                      </m:f>
                    </m:oMath>
                  </m:oMathPara>
                </a14:m>
                <a:endParaRPr lang="en-GB" dirty="0"/>
              </a:p>
              <a:p>
                <a:pPr marL="0" indent="0">
                  <a:buNone/>
                </a:pPr>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oMath>
                </a14:m>
                <a:r>
                  <a:rPr lang="en-GB" dirty="0"/>
                  <a:t> is the number of points that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𝑗</m:t>
                        </m:r>
                      </m:sub>
                    </m:sSub>
                  </m:oMath>
                </a14:m>
                <a:r>
                  <a:rPr lang="en-GB" dirty="0"/>
                  <a:t> occur together. </a:t>
                </a:r>
              </a:p>
            </p:txBody>
          </p:sp>
        </mc:Choice>
        <mc:Fallback xmlns="">
          <p:sp>
            <p:nvSpPr>
              <p:cNvPr id="3" name="Content Placeholder 2">
                <a:extLst>
                  <a:ext uri="{FF2B5EF4-FFF2-40B4-BE49-F238E27FC236}">
                    <a16:creationId xmlns:a16="http://schemas.microsoft.com/office/drawing/2014/main" id="{7AF88AFC-BA85-87C2-EF84-E7F3AA7B70CA}"/>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98D340-879A-3CAA-2523-F1BF7F38BD3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3A17066-FEDC-762F-8825-6E7D13C03123}"/>
                  </a:ext>
                </a:extLst>
              </p14:cNvPr>
              <p14:cNvContentPartPr/>
              <p14:nvPr/>
            </p14:nvContentPartPr>
            <p14:xfrm>
              <a:off x="1504800" y="1294560"/>
              <a:ext cx="7090200" cy="3509280"/>
            </p14:xfrm>
          </p:contentPart>
        </mc:Choice>
        <mc:Fallback>
          <p:pic>
            <p:nvPicPr>
              <p:cNvPr id="5" name="Ink 4">
                <a:extLst>
                  <a:ext uri="{FF2B5EF4-FFF2-40B4-BE49-F238E27FC236}">
                    <a16:creationId xmlns:a16="http://schemas.microsoft.com/office/drawing/2014/main" id="{33A17066-FEDC-762F-8825-6E7D13C03123}"/>
                  </a:ext>
                </a:extLst>
              </p:cNvPr>
              <p:cNvPicPr/>
              <p:nvPr/>
            </p:nvPicPr>
            <p:blipFill>
              <a:blip r:embed="rId4"/>
              <a:stretch>
                <a:fillRect/>
              </a:stretch>
            </p:blipFill>
            <p:spPr>
              <a:xfrm>
                <a:off x="1495440" y="1285200"/>
                <a:ext cx="7108920" cy="3528000"/>
              </a:xfrm>
              <a:prstGeom prst="rect">
                <a:avLst/>
              </a:prstGeom>
            </p:spPr>
          </p:pic>
        </mc:Fallback>
      </mc:AlternateContent>
    </p:spTree>
    <p:extLst>
      <p:ext uri="{BB962C8B-B14F-4D97-AF65-F5344CB8AC3E}">
        <p14:creationId xmlns:p14="http://schemas.microsoft.com/office/powerpoint/2010/main" val="356216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8DF3-FB34-5042-7EA5-36ADCAA3219C}"/>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85D2F9D2-E54D-0B42-473F-06E1F66580EB}"/>
              </a:ext>
            </a:extLst>
          </p:cNvPr>
          <p:cNvSpPr>
            <a:spLocks noGrp="1"/>
          </p:cNvSpPr>
          <p:nvPr>
            <p:ph idx="1"/>
          </p:nvPr>
        </p:nvSpPr>
        <p:spPr/>
        <p:txBody>
          <a:bodyPr/>
          <a:lstStyle/>
          <a:p>
            <a:r>
              <a:rPr lang="en-GB" sz="1800" dirty="0">
                <a:effectLst/>
              </a:rPr>
              <a:t>Ignoring this prior is called the </a:t>
            </a:r>
            <a:r>
              <a:rPr lang="en-GB" sz="1800" dirty="0">
                <a:solidFill>
                  <a:srgbClr val="FF0000"/>
                </a:solidFill>
                <a:effectLst/>
              </a:rPr>
              <a:t>base rate fallacy</a:t>
            </a:r>
            <a:r>
              <a:rPr lang="en-GB" sz="1800" dirty="0">
                <a:effectLst/>
              </a:rPr>
              <a:t>. We also need to take into account the fact that the test may be a false positive or false alarm. Unfortunately, such false positives are quite likely (for example due to the screening technology):</a:t>
            </a:r>
          </a:p>
          <a:p>
            <a:pPr marL="0" indent="0">
              <a:buNone/>
            </a:pPr>
            <a:endParaRPr lang="en-GB" sz="1800" dirty="0">
              <a:effectLst/>
            </a:endParaRPr>
          </a:p>
          <a:p>
            <a:r>
              <a:rPr lang="en-GB" sz="1800" dirty="0">
                <a:effectLst/>
              </a:rPr>
              <a:t>Combining these three terms using Bayes rule, we can compute the correct answer as follows:</a:t>
            </a:r>
          </a:p>
          <a:p>
            <a:endParaRPr lang="en-GB" sz="1800" dirty="0">
              <a:effectLst/>
            </a:endParaRPr>
          </a:p>
          <a:p>
            <a:endParaRPr lang="en-GB" sz="1800" dirty="0"/>
          </a:p>
          <a:p>
            <a:endParaRPr lang="en-GB" sz="1800" dirty="0">
              <a:effectLst/>
            </a:endParaRPr>
          </a:p>
          <a:p>
            <a:r>
              <a:rPr lang="en-GB" sz="1800" dirty="0">
                <a:effectLst/>
              </a:rPr>
              <a:t>where p(y = 0) = 1 − p(y = 1) = 0.996. In other words, if </a:t>
            </a:r>
            <a:r>
              <a:rPr lang="en-GB" sz="1800" dirty="0"/>
              <a:t>the</a:t>
            </a:r>
            <a:r>
              <a:rPr lang="en-GB" sz="1800" dirty="0">
                <a:effectLst/>
              </a:rPr>
              <a:t> test is positive, the patient has about a 3% chance of having AD.</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4C19B572-30D8-4D6F-0A87-091A75C1A45E}"/>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pic>
        <p:nvPicPr>
          <p:cNvPr id="6" name="Picture 5" descr="A picture containing text, watch, clock, gauge&#10;&#10;Description automatically generated">
            <a:extLst>
              <a:ext uri="{FF2B5EF4-FFF2-40B4-BE49-F238E27FC236}">
                <a16:creationId xmlns:a16="http://schemas.microsoft.com/office/drawing/2014/main" id="{069E59E4-69DE-F245-5507-D580B71A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1952928"/>
            <a:ext cx="2869171" cy="56514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3619B34C-49EE-9E88-D6A7-3C162EA9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3227201"/>
            <a:ext cx="5635724" cy="978836"/>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B01BF7F-A6A2-709A-2FE4-460E49C2CDD4}"/>
                  </a:ext>
                </a:extLst>
              </p14:cNvPr>
              <p14:cNvContentPartPr/>
              <p14:nvPr/>
            </p14:nvContentPartPr>
            <p14:xfrm>
              <a:off x="2891160" y="1386720"/>
              <a:ext cx="4920480" cy="3943800"/>
            </p14:xfrm>
          </p:contentPart>
        </mc:Choice>
        <mc:Fallback>
          <p:pic>
            <p:nvPicPr>
              <p:cNvPr id="5" name="Ink 4">
                <a:extLst>
                  <a:ext uri="{FF2B5EF4-FFF2-40B4-BE49-F238E27FC236}">
                    <a16:creationId xmlns:a16="http://schemas.microsoft.com/office/drawing/2014/main" id="{6B01BF7F-A6A2-709A-2FE4-460E49C2CDD4}"/>
                  </a:ext>
                </a:extLst>
              </p:cNvPr>
              <p:cNvPicPr/>
              <p:nvPr/>
            </p:nvPicPr>
            <p:blipFill>
              <a:blip r:embed="rId5"/>
              <a:stretch>
                <a:fillRect/>
              </a:stretch>
            </p:blipFill>
            <p:spPr>
              <a:xfrm>
                <a:off x="2881800" y="1377360"/>
                <a:ext cx="4939200" cy="3962520"/>
              </a:xfrm>
              <a:prstGeom prst="rect">
                <a:avLst/>
              </a:prstGeom>
            </p:spPr>
          </p:pic>
        </mc:Fallback>
      </mc:AlternateContent>
    </p:spTree>
    <p:extLst>
      <p:ext uri="{BB962C8B-B14F-4D97-AF65-F5344CB8AC3E}">
        <p14:creationId xmlns:p14="http://schemas.microsoft.com/office/powerpoint/2010/main" val="89435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853E-CDD5-3EFC-40B8-4644FAA5CC75}"/>
              </a:ext>
            </a:extLst>
          </p:cNvPr>
          <p:cNvSpPr>
            <a:spLocks noGrp="1"/>
          </p:cNvSpPr>
          <p:nvPr>
            <p:ph type="title"/>
          </p:nvPr>
        </p:nvSpPr>
        <p:spPr/>
        <p:txBody>
          <a:bodyPr/>
          <a:lstStyle/>
          <a:p>
            <a:r>
              <a:rPr lang="en-GB" dirty="0">
                <a:effectLst/>
                <a:latin typeface="Helvetica" pitchFamily="2" charset="0"/>
              </a:rPr>
              <a:t>Example: medical diagnosis</a:t>
            </a:r>
            <a:endParaRPr lang="en-US" dirty="0"/>
          </a:p>
        </p:txBody>
      </p:sp>
      <p:sp>
        <p:nvSpPr>
          <p:cNvPr id="3" name="Slide Number Placeholder 2">
            <a:extLst>
              <a:ext uri="{FF2B5EF4-FFF2-40B4-BE49-F238E27FC236}">
                <a16:creationId xmlns:a16="http://schemas.microsoft.com/office/drawing/2014/main" id="{3CF8A030-71C3-303A-6D25-408680240A21}"/>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FF3503F-1AB8-198B-8DC2-3E14B68FA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060" y="1192527"/>
            <a:ext cx="2810401" cy="600138"/>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BFCE0527-5999-1005-417E-E5804AC88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82" y="1955773"/>
            <a:ext cx="2640249" cy="574643"/>
          </a:xfrm>
          <a:prstGeom prst="rect">
            <a:avLst/>
          </a:prstGeom>
        </p:spPr>
      </p:pic>
      <p:pic>
        <p:nvPicPr>
          <p:cNvPr id="6" name="Picture 5" descr="A picture containing text, watch, clock, gauge&#10;&#10;Description automatically generated">
            <a:extLst>
              <a:ext uri="{FF2B5EF4-FFF2-40B4-BE49-F238E27FC236}">
                <a16:creationId xmlns:a16="http://schemas.microsoft.com/office/drawing/2014/main" id="{94DCCCF9-C4A7-88F9-40F2-8A38CBC2C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698" y="2693524"/>
            <a:ext cx="3083197" cy="60729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87FFF5-44CA-E1D9-4D40-3C9648093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698" y="3431275"/>
            <a:ext cx="7616958" cy="1322945"/>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72FBB0B1-7AB5-01A9-3FAE-E733F3B0BC85}"/>
                  </a:ext>
                </a:extLst>
              </p14:cNvPr>
              <p14:cNvContentPartPr/>
              <p14:nvPr/>
            </p14:nvContentPartPr>
            <p14:xfrm>
              <a:off x="1296000" y="218160"/>
              <a:ext cx="7549560" cy="4493520"/>
            </p14:xfrm>
          </p:contentPart>
        </mc:Choice>
        <mc:Fallback>
          <p:pic>
            <p:nvPicPr>
              <p:cNvPr id="8" name="Ink 7">
                <a:extLst>
                  <a:ext uri="{FF2B5EF4-FFF2-40B4-BE49-F238E27FC236}">
                    <a16:creationId xmlns:a16="http://schemas.microsoft.com/office/drawing/2014/main" id="{72FBB0B1-7AB5-01A9-3FAE-E733F3B0BC85}"/>
                  </a:ext>
                </a:extLst>
              </p:cNvPr>
              <p:cNvPicPr/>
              <p:nvPr/>
            </p:nvPicPr>
            <p:blipFill>
              <a:blip r:embed="rId7"/>
              <a:stretch>
                <a:fillRect/>
              </a:stretch>
            </p:blipFill>
            <p:spPr>
              <a:xfrm>
                <a:off x="1286640" y="208800"/>
                <a:ext cx="7568280" cy="4512240"/>
              </a:xfrm>
              <a:prstGeom prst="rect">
                <a:avLst/>
              </a:prstGeom>
            </p:spPr>
          </p:pic>
        </mc:Fallback>
      </mc:AlternateContent>
    </p:spTree>
    <p:extLst>
      <p:ext uri="{BB962C8B-B14F-4D97-AF65-F5344CB8AC3E}">
        <p14:creationId xmlns:p14="http://schemas.microsoft.com/office/powerpoint/2010/main" val="38452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BE19-4E9E-C919-25A1-DF875B0546C5}"/>
              </a:ext>
            </a:extLst>
          </p:cNvPr>
          <p:cNvSpPr>
            <a:spLocks noGrp="1"/>
          </p:cNvSpPr>
          <p:nvPr>
            <p:ph type="title"/>
          </p:nvPr>
        </p:nvSpPr>
        <p:spPr/>
        <p:txBody>
          <a:bodyPr/>
          <a:lstStyle/>
          <a:p>
            <a:r>
              <a:rPr lang="en-GB" dirty="0">
                <a:effectLst/>
              </a:rPr>
              <a:t>Independence</a:t>
            </a:r>
            <a:endParaRPr lang="en-US" dirty="0"/>
          </a:p>
        </p:txBody>
      </p:sp>
      <p:sp>
        <p:nvSpPr>
          <p:cNvPr id="3" name="Content Placeholder 2">
            <a:extLst>
              <a:ext uri="{FF2B5EF4-FFF2-40B4-BE49-F238E27FC236}">
                <a16:creationId xmlns:a16="http://schemas.microsoft.com/office/drawing/2014/main" id="{CF2525D4-825F-CF14-7166-039055A0D8EB}"/>
              </a:ext>
            </a:extLst>
          </p:cNvPr>
          <p:cNvSpPr>
            <a:spLocks noGrp="1"/>
          </p:cNvSpPr>
          <p:nvPr>
            <p:ph idx="1"/>
          </p:nvPr>
        </p:nvSpPr>
        <p:spPr/>
        <p:txBody>
          <a:bodyPr/>
          <a:lstStyle/>
          <a:p>
            <a:r>
              <a:rPr lang="en-GB" dirty="0">
                <a:effectLst/>
              </a:rPr>
              <a:t>We say X and Y are unconditionally independent or marginally independent, denoted X ⊥ Y , if we can represent the joint as: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5E1E67F-E223-658F-1CAB-A00AB54FD569}"/>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pic>
        <p:nvPicPr>
          <p:cNvPr id="6" name="Picture 5" descr="Text&#10;&#10;Description automatically generated">
            <a:extLst>
              <a:ext uri="{FF2B5EF4-FFF2-40B4-BE49-F238E27FC236}">
                <a16:creationId xmlns:a16="http://schemas.microsoft.com/office/drawing/2014/main" id="{7713C0DC-982C-79D9-CC1F-EB50F7FE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018" y="2232918"/>
            <a:ext cx="4321551" cy="768598"/>
          </a:xfrm>
          <a:prstGeom prst="rect">
            <a:avLst/>
          </a:prstGeom>
        </p:spPr>
      </p:pic>
      <p:sp>
        <p:nvSpPr>
          <p:cNvPr id="5" name="Oval 4">
            <a:extLst>
              <a:ext uri="{FF2B5EF4-FFF2-40B4-BE49-F238E27FC236}">
                <a16:creationId xmlns:a16="http://schemas.microsoft.com/office/drawing/2014/main" id="{A4B39121-4854-DC7D-B1D7-D1804FC1FFC7}"/>
              </a:ext>
            </a:extLst>
          </p:cNvPr>
          <p:cNvSpPr/>
          <p:nvPr/>
        </p:nvSpPr>
        <p:spPr>
          <a:xfrm>
            <a:off x="971600" y="3721596"/>
            <a:ext cx="1241326" cy="1188112"/>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34680F3D-C6B1-A677-6509-6DDB056F9B06}"/>
              </a:ext>
            </a:extLst>
          </p:cNvPr>
          <p:cNvSpPr/>
          <p:nvPr/>
        </p:nvSpPr>
        <p:spPr>
          <a:xfrm>
            <a:off x="2339752" y="3721596"/>
            <a:ext cx="1241326" cy="1188112"/>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35E71C3E-0B7A-E7C8-AFCD-45ABBA96FA5E}"/>
                  </a:ext>
                </a:extLst>
              </p14:cNvPr>
              <p14:cNvContentPartPr/>
              <p14:nvPr/>
            </p14:nvContentPartPr>
            <p14:xfrm>
              <a:off x="4361400" y="2083680"/>
              <a:ext cx="4782600" cy="2953800"/>
            </p14:xfrm>
          </p:contentPart>
        </mc:Choice>
        <mc:Fallback>
          <p:pic>
            <p:nvPicPr>
              <p:cNvPr id="8" name="Ink 7">
                <a:extLst>
                  <a:ext uri="{FF2B5EF4-FFF2-40B4-BE49-F238E27FC236}">
                    <a16:creationId xmlns:a16="http://schemas.microsoft.com/office/drawing/2014/main" id="{35E71C3E-0B7A-E7C8-AFCD-45ABBA96FA5E}"/>
                  </a:ext>
                </a:extLst>
              </p:cNvPr>
              <p:cNvPicPr/>
              <p:nvPr/>
            </p:nvPicPr>
            <p:blipFill>
              <a:blip r:embed="rId4"/>
              <a:stretch>
                <a:fillRect/>
              </a:stretch>
            </p:blipFill>
            <p:spPr>
              <a:xfrm>
                <a:off x="4352040" y="2074320"/>
                <a:ext cx="4801320" cy="2972520"/>
              </a:xfrm>
              <a:prstGeom prst="rect">
                <a:avLst/>
              </a:prstGeom>
            </p:spPr>
          </p:pic>
        </mc:Fallback>
      </mc:AlternateContent>
    </p:spTree>
    <p:extLst>
      <p:ext uri="{BB962C8B-B14F-4D97-AF65-F5344CB8AC3E}">
        <p14:creationId xmlns:p14="http://schemas.microsoft.com/office/powerpoint/2010/main" val="4176858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448-24FE-5FD8-A7BF-3E37401A81CF}"/>
              </a:ext>
            </a:extLst>
          </p:cNvPr>
          <p:cNvSpPr>
            <a:spLocks noGrp="1"/>
          </p:cNvSpPr>
          <p:nvPr>
            <p:ph type="title"/>
          </p:nvPr>
        </p:nvSpPr>
        <p:spPr/>
        <p:txBody>
          <a:bodyPr/>
          <a:lstStyle/>
          <a:p>
            <a:r>
              <a:rPr lang="en-GB" dirty="0"/>
              <a:t>Probability density function </a:t>
            </a:r>
          </a:p>
        </p:txBody>
      </p:sp>
      <p:sp>
        <p:nvSpPr>
          <p:cNvPr id="4" name="Content Placeholder 3">
            <a:extLst>
              <a:ext uri="{FF2B5EF4-FFF2-40B4-BE49-F238E27FC236}">
                <a16:creationId xmlns:a16="http://schemas.microsoft.com/office/drawing/2014/main" id="{BA2D16A2-EAA3-5C96-FFA8-9214EC7BB0BE}"/>
              </a:ext>
            </a:extLst>
          </p:cNvPr>
          <p:cNvSpPr>
            <a:spLocks noGrp="1"/>
          </p:cNvSpPr>
          <p:nvPr>
            <p:ph idx="1"/>
          </p:nvPr>
        </p:nvSpPr>
        <p:spPr/>
        <p:txBody>
          <a:bodyPr/>
          <a:lstStyle/>
          <a:p>
            <a:r>
              <a:rPr lang="en-GB" dirty="0"/>
              <a:t>Consider a dice</a:t>
            </a:r>
          </a:p>
        </p:txBody>
      </p:sp>
      <p:sp>
        <p:nvSpPr>
          <p:cNvPr id="3" name="Slide Number Placeholder 2">
            <a:extLst>
              <a:ext uri="{FF2B5EF4-FFF2-40B4-BE49-F238E27FC236}">
                <a16:creationId xmlns:a16="http://schemas.microsoft.com/office/drawing/2014/main" id="{ECF25A56-BC4D-5D20-177F-E4059F82BA3B}"/>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cxnSp>
        <p:nvCxnSpPr>
          <p:cNvPr id="6" name="Straight Connector 5">
            <a:extLst>
              <a:ext uri="{FF2B5EF4-FFF2-40B4-BE49-F238E27FC236}">
                <a16:creationId xmlns:a16="http://schemas.microsoft.com/office/drawing/2014/main" id="{CE6996A7-EFCB-75E8-AFDA-5500A6265A4C}"/>
              </a:ext>
            </a:extLst>
          </p:cNvPr>
          <p:cNvCxnSpPr/>
          <p:nvPr/>
        </p:nvCxnSpPr>
        <p:spPr>
          <a:xfrm>
            <a:off x="971600" y="2281436"/>
            <a:ext cx="0" cy="194421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A8C140-5574-E609-B846-4C655BF8C4CE}"/>
              </a:ext>
            </a:extLst>
          </p:cNvPr>
          <p:cNvCxnSpPr>
            <a:cxnSpLocks/>
          </p:cNvCxnSpPr>
          <p:nvPr/>
        </p:nvCxnSpPr>
        <p:spPr>
          <a:xfrm flipH="1">
            <a:off x="971600" y="4214488"/>
            <a:ext cx="3096344" cy="1116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05D935-BCE6-3A4B-701D-C18C8A8E04A5}"/>
              </a:ext>
            </a:extLst>
          </p:cNvPr>
          <p:cNvSpPr txBox="1"/>
          <p:nvPr/>
        </p:nvSpPr>
        <p:spPr>
          <a:xfrm>
            <a:off x="1115616" y="4350212"/>
            <a:ext cx="284052" cy="307777"/>
          </a:xfrm>
          <a:prstGeom prst="rect">
            <a:avLst/>
          </a:prstGeom>
          <a:noFill/>
        </p:spPr>
        <p:txBody>
          <a:bodyPr wrap="none" rtlCol="0">
            <a:spAutoFit/>
          </a:bodyPr>
          <a:lstStyle/>
          <a:p>
            <a:r>
              <a:rPr lang="en-GB" sz="1400" dirty="0"/>
              <a:t>1</a:t>
            </a:r>
          </a:p>
        </p:txBody>
      </p:sp>
      <p:sp>
        <p:nvSpPr>
          <p:cNvPr id="11" name="TextBox 10">
            <a:extLst>
              <a:ext uri="{FF2B5EF4-FFF2-40B4-BE49-F238E27FC236}">
                <a16:creationId xmlns:a16="http://schemas.microsoft.com/office/drawing/2014/main" id="{E0955426-3A42-18B5-EC59-BD81A871ADF0}"/>
              </a:ext>
            </a:extLst>
          </p:cNvPr>
          <p:cNvSpPr txBox="1"/>
          <p:nvPr/>
        </p:nvSpPr>
        <p:spPr>
          <a:xfrm>
            <a:off x="1547664" y="4350211"/>
            <a:ext cx="284052" cy="307777"/>
          </a:xfrm>
          <a:prstGeom prst="rect">
            <a:avLst/>
          </a:prstGeom>
          <a:noFill/>
        </p:spPr>
        <p:txBody>
          <a:bodyPr wrap="none" rtlCol="0">
            <a:spAutoFit/>
          </a:bodyPr>
          <a:lstStyle/>
          <a:p>
            <a:r>
              <a:rPr lang="en-GB" sz="1400" dirty="0"/>
              <a:t>2</a:t>
            </a:r>
          </a:p>
        </p:txBody>
      </p:sp>
      <p:sp>
        <p:nvSpPr>
          <p:cNvPr id="12" name="TextBox 11">
            <a:extLst>
              <a:ext uri="{FF2B5EF4-FFF2-40B4-BE49-F238E27FC236}">
                <a16:creationId xmlns:a16="http://schemas.microsoft.com/office/drawing/2014/main" id="{4A880179-0E32-BBD0-2E0D-A31CA575FE0E}"/>
              </a:ext>
            </a:extLst>
          </p:cNvPr>
          <p:cNvSpPr txBox="1"/>
          <p:nvPr/>
        </p:nvSpPr>
        <p:spPr>
          <a:xfrm>
            <a:off x="2028185" y="4350211"/>
            <a:ext cx="284052" cy="307777"/>
          </a:xfrm>
          <a:prstGeom prst="rect">
            <a:avLst/>
          </a:prstGeom>
          <a:noFill/>
        </p:spPr>
        <p:txBody>
          <a:bodyPr wrap="none" rtlCol="0">
            <a:spAutoFit/>
          </a:bodyPr>
          <a:lstStyle/>
          <a:p>
            <a:r>
              <a:rPr lang="en-GB" sz="1400" dirty="0"/>
              <a:t>3</a:t>
            </a:r>
          </a:p>
        </p:txBody>
      </p:sp>
      <p:sp>
        <p:nvSpPr>
          <p:cNvPr id="13" name="TextBox 12">
            <a:extLst>
              <a:ext uri="{FF2B5EF4-FFF2-40B4-BE49-F238E27FC236}">
                <a16:creationId xmlns:a16="http://schemas.microsoft.com/office/drawing/2014/main" id="{C1D58781-B5F8-ACF0-D19A-1CD3F81ACD93}"/>
              </a:ext>
            </a:extLst>
          </p:cNvPr>
          <p:cNvSpPr txBox="1"/>
          <p:nvPr/>
        </p:nvSpPr>
        <p:spPr>
          <a:xfrm>
            <a:off x="2534231" y="4350209"/>
            <a:ext cx="284052" cy="307777"/>
          </a:xfrm>
          <a:prstGeom prst="rect">
            <a:avLst/>
          </a:prstGeom>
          <a:noFill/>
        </p:spPr>
        <p:txBody>
          <a:bodyPr wrap="none" rtlCol="0">
            <a:spAutoFit/>
          </a:bodyPr>
          <a:lstStyle/>
          <a:p>
            <a:r>
              <a:rPr lang="en-GB" sz="1400" dirty="0"/>
              <a:t>4</a:t>
            </a:r>
          </a:p>
        </p:txBody>
      </p:sp>
      <p:sp>
        <p:nvSpPr>
          <p:cNvPr id="14" name="TextBox 13">
            <a:extLst>
              <a:ext uri="{FF2B5EF4-FFF2-40B4-BE49-F238E27FC236}">
                <a16:creationId xmlns:a16="http://schemas.microsoft.com/office/drawing/2014/main" id="{4D63DADD-B87C-0074-DE91-CA4700E812B3}"/>
              </a:ext>
            </a:extLst>
          </p:cNvPr>
          <p:cNvSpPr txBox="1"/>
          <p:nvPr/>
        </p:nvSpPr>
        <p:spPr>
          <a:xfrm>
            <a:off x="2987824" y="4350210"/>
            <a:ext cx="284052" cy="307777"/>
          </a:xfrm>
          <a:prstGeom prst="rect">
            <a:avLst/>
          </a:prstGeom>
          <a:noFill/>
        </p:spPr>
        <p:txBody>
          <a:bodyPr wrap="none" rtlCol="0">
            <a:spAutoFit/>
          </a:bodyPr>
          <a:lstStyle/>
          <a:p>
            <a:r>
              <a:rPr lang="en-GB" sz="1400" dirty="0"/>
              <a:t>5</a:t>
            </a:r>
          </a:p>
        </p:txBody>
      </p:sp>
      <p:sp>
        <p:nvSpPr>
          <p:cNvPr id="15" name="TextBox 14">
            <a:extLst>
              <a:ext uri="{FF2B5EF4-FFF2-40B4-BE49-F238E27FC236}">
                <a16:creationId xmlns:a16="http://schemas.microsoft.com/office/drawing/2014/main" id="{34417DF9-7F3C-FEDC-2701-CB79F291CD02}"/>
              </a:ext>
            </a:extLst>
          </p:cNvPr>
          <p:cNvSpPr txBox="1"/>
          <p:nvPr/>
        </p:nvSpPr>
        <p:spPr>
          <a:xfrm>
            <a:off x="3419872" y="4350209"/>
            <a:ext cx="284052" cy="307777"/>
          </a:xfrm>
          <a:prstGeom prst="rect">
            <a:avLst/>
          </a:prstGeom>
          <a:noFill/>
        </p:spPr>
        <p:txBody>
          <a:bodyPr wrap="none" rtlCol="0">
            <a:spAutoFit/>
          </a:bodyPr>
          <a:lstStyle/>
          <a:p>
            <a:r>
              <a:rPr lang="en-GB" sz="1400" dirty="0"/>
              <a:t>6</a:t>
            </a:r>
          </a:p>
        </p:txBody>
      </p:sp>
      <p:sp>
        <p:nvSpPr>
          <p:cNvPr id="16" name="Rectangle 15">
            <a:extLst>
              <a:ext uri="{FF2B5EF4-FFF2-40B4-BE49-F238E27FC236}">
                <a16:creationId xmlns:a16="http://schemas.microsoft.com/office/drawing/2014/main" id="{54110CC1-B206-A3AE-1870-106CA8A0F89F}"/>
              </a:ext>
            </a:extLst>
          </p:cNvPr>
          <p:cNvSpPr/>
          <p:nvPr/>
        </p:nvSpPr>
        <p:spPr>
          <a:xfrm>
            <a:off x="1115616"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13EA6E4-953F-2A2D-5DF5-958A39767CED}"/>
              </a:ext>
            </a:extLst>
          </p:cNvPr>
          <p:cNvSpPr/>
          <p:nvPr/>
        </p:nvSpPr>
        <p:spPr>
          <a:xfrm>
            <a:off x="1547664"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54793F4-70B1-F473-9185-7420A0E5C3F4}"/>
              </a:ext>
            </a:extLst>
          </p:cNvPr>
          <p:cNvSpPr/>
          <p:nvPr/>
        </p:nvSpPr>
        <p:spPr>
          <a:xfrm>
            <a:off x="2028185"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522234E-5986-3EED-B862-DCCDC7510A54}"/>
              </a:ext>
            </a:extLst>
          </p:cNvPr>
          <p:cNvSpPr/>
          <p:nvPr/>
        </p:nvSpPr>
        <p:spPr>
          <a:xfrm>
            <a:off x="2513678" y="3573445"/>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9684CC-D747-2BA3-53D3-6FD2F5E399AA}"/>
              </a:ext>
            </a:extLst>
          </p:cNvPr>
          <p:cNvSpPr/>
          <p:nvPr/>
        </p:nvSpPr>
        <p:spPr>
          <a:xfrm>
            <a:off x="2994199" y="3573445"/>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43ADC5D-8579-FC04-F8F4-144FE2B29E74}"/>
              </a:ext>
            </a:extLst>
          </p:cNvPr>
          <p:cNvSpPr/>
          <p:nvPr/>
        </p:nvSpPr>
        <p:spPr>
          <a:xfrm>
            <a:off x="3459146" y="3566416"/>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2BB8765-2297-BA2F-1BDF-EBB6E40AD873}"/>
              </a:ext>
            </a:extLst>
          </p:cNvPr>
          <p:cNvSpPr txBox="1"/>
          <p:nvPr/>
        </p:nvSpPr>
        <p:spPr>
          <a:xfrm>
            <a:off x="373773" y="3434945"/>
            <a:ext cx="482824" cy="276999"/>
          </a:xfrm>
          <a:prstGeom prst="rect">
            <a:avLst/>
          </a:prstGeom>
          <a:noFill/>
        </p:spPr>
        <p:txBody>
          <a:bodyPr wrap="none" rtlCol="0">
            <a:spAutoFit/>
          </a:bodyPr>
          <a:lstStyle/>
          <a:p>
            <a:r>
              <a:rPr lang="en-GB" sz="1200" dirty="0"/>
              <a:t>0.16</a:t>
            </a:r>
          </a:p>
        </p:txBody>
      </p:sp>
      <p:cxnSp>
        <p:nvCxnSpPr>
          <p:cNvPr id="25" name="Straight Connector 24">
            <a:extLst>
              <a:ext uri="{FF2B5EF4-FFF2-40B4-BE49-F238E27FC236}">
                <a16:creationId xmlns:a16="http://schemas.microsoft.com/office/drawing/2014/main" id="{004F3248-9DF7-990F-2AC0-DFA55FB59498}"/>
              </a:ext>
            </a:extLst>
          </p:cNvPr>
          <p:cNvCxnSpPr/>
          <p:nvPr/>
        </p:nvCxnSpPr>
        <p:spPr>
          <a:xfrm>
            <a:off x="914175" y="3573445"/>
            <a:ext cx="57425"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F749BA6-9B88-5B32-A2A8-F24493D30C3E}"/>
                  </a:ext>
                </a:extLst>
              </p14:cNvPr>
              <p14:cNvContentPartPr/>
              <p14:nvPr/>
            </p14:nvContentPartPr>
            <p14:xfrm>
              <a:off x="1122480" y="551520"/>
              <a:ext cx="7581600" cy="4087440"/>
            </p14:xfrm>
          </p:contentPart>
        </mc:Choice>
        <mc:Fallback>
          <p:pic>
            <p:nvPicPr>
              <p:cNvPr id="5" name="Ink 4">
                <a:extLst>
                  <a:ext uri="{FF2B5EF4-FFF2-40B4-BE49-F238E27FC236}">
                    <a16:creationId xmlns:a16="http://schemas.microsoft.com/office/drawing/2014/main" id="{6F749BA6-9B88-5B32-A2A8-F24493D30C3E}"/>
                  </a:ext>
                </a:extLst>
              </p:cNvPr>
              <p:cNvPicPr/>
              <p:nvPr/>
            </p:nvPicPr>
            <p:blipFill>
              <a:blip r:embed="rId3"/>
              <a:stretch>
                <a:fillRect/>
              </a:stretch>
            </p:blipFill>
            <p:spPr>
              <a:xfrm>
                <a:off x="1113120" y="542160"/>
                <a:ext cx="7600320" cy="4106160"/>
              </a:xfrm>
              <a:prstGeom prst="rect">
                <a:avLst/>
              </a:prstGeom>
            </p:spPr>
          </p:pic>
        </mc:Fallback>
      </mc:AlternateContent>
    </p:spTree>
    <p:extLst>
      <p:ext uri="{BB962C8B-B14F-4D97-AF65-F5344CB8AC3E}">
        <p14:creationId xmlns:p14="http://schemas.microsoft.com/office/powerpoint/2010/main" val="9601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75E8-94E5-7A2C-C992-3635E09CC3FF}"/>
              </a:ext>
            </a:extLst>
          </p:cNvPr>
          <p:cNvSpPr>
            <a:spLocks noGrp="1"/>
          </p:cNvSpPr>
          <p:nvPr>
            <p:ph type="title"/>
          </p:nvPr>
        </p:nvSpPr>
        <p:spPr/>
        <p:txBody>
          <a:bodyPr/>
          <a:lstStyle/>
          <a:p>
            <a:r>
              <a:rPr lang="en-GB" dirty="0">
                <a:effectLst/>
              </a:rPr>
              <a:t>Continuous random variables</a:t>
            </a:r>
            <a:endParaRPr lang="en-GB" dirty="0"/>
          </a:p>
        </p:txBody>
      </p:sp>
      <p:sp>
        <p:nvSpPr>
          <p:cNvPr id="3" name="Content Placeholder 2">
            <a:extLst>
              <a:ext uri="{FF2B5EF4-FFF2-40B4-BE49-F238E27FC236}">
                <a16:creationId xmlns:a16="http://schemas.microsoft.com/office/drawing/2014/main" id="{035D7A74-3217-860C-C0A2-D14C43359E2E}"/>
              </a:ext>
            </a:extLst>
          </p:cNvPr>
          <p:cNvSpPr>
            <a:spLocks noGrp="1"/>
          </p:cNvSpPr>
          <p:nvPr>
            <p:ph idx="1"/>
          </p:nvPr>
        </p:nvSpPr>
        <p:spPr/>
        <p:txBody>
          <a:bodyPr/>
          <a:lstStyle/>
          <a:p>
            <a:r>
              <a:rPr lang="en-GB" dirty="0">
                <a:effectLst/>
              </a:rPr>
              <a:t>So far, we have only considered reasoning about uncertain discrete quantities. </a:t>
            </a:r>
          </a:p>
          <a:p>
            <a:r>
              <a:rPr lang="en-GB" dirty="0">
                <a:effectLst/>
              </a:rPr>
              <a:t>Suppose X is some uncertain continuous quantity. The probability that X lies in any interval </a:t>
            </a:r>
            <a:r>
              <a:rPr lang="en-GB" dirty="0">
                <a:solidFill>
                  <a:srgbClr val="FF0000"/>
                </a:solidFill>
                <a:effectLst/>
              </a:rPr>
              <a:t>a ≤ X ≤ b </a:t>
            </a:r>
            <a:r>
              <a:rPr lang="en-GB" dirty="0">
                <a:effectLst/>
              </a:rPr>
              <a:t>can be computed as follows.</a:t>
            </a:r>
          </a:p>
          <a:p>
            <a:r>
              <a:rPr lang="en-GB" dirty="0"/>
              <a:t>Let’s d</a:t>
            </a:r>
            <a:r>
              <a:rPr lang="en-GB" dirty="0">
                <a:effectLst/>
              </a:rPr>
              <a:t>efine the events A = (X ≤ a), B = (X ≤ b) and W = (a &lt; X ≤ b).</a:t>
            </a:r>
          </a:p>
          <a:p>
            <a:endParaRPr lang="en-GB" dirty="0"/>
          </a:p>
          <a:p>
            <a:endParaRPr lang="en-GB" dirty="0">
              <a:effectLst/>
            </a:endParaRPr>
          </a:p>
          <a:p>
            <a:pPr marL="0" indent="0" algn="ctr">
              <a:buNone/>
            </a:pPr>
            <a:r>
              <a:rPr lang="en-GB" dirty="0">
                <a:effectLst/>
              </a:rPr>
              <a:t>p(W) = p(B) − p(A)</a:t>
            </a:r>
          </a:p>
          <a:p>
            <a:pPr marL="0" indent="0" algn="ctr">
              <a:buNone/>
            </a:pPr>
            <a:r>
              <a:rPr lang="en-GB" dirty="0">
                <a:effectLst/>
              </a:rPr>
              <a:t>p(B) = p(A) + p(W)</a:t>
            </a:r>
          </a:p>
          <a:p>
            <a:endParaRPr lang="en-GB" dirty="0">
              <a:effectLst/>
            </a:endParaRPr>
          </a:p>
          <a:p>
            <a:endParaRPr lang="en-GB" dirty="0">
              <a:effectLst/>
            </a:endParaRP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D4202DA3-F747-3ADC-0697-A41A1702DFEB}"/>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6372638-D75A-F935-9D3B-D8B0A5D49B2D}"/>
                  </a:ext>
                </a:extLst>
              </p14:cNvPr>
              <p14:cNvContentPartPr/>
              <p14:nvPr/>
            </p14:nvContentPartPr>
            <p14:xfrm>
              <a:off x="6252840" y="2811600"/>
              <a:ext cx="2351160" cy="2604960"/>
            </p14:xfrm>
          </p:contentPart>
        </mc:Choice>
        <mc:Fallback>
          <p:pic>
            <p:nvPicPr>
              <p:cNvPr id="5" name="Ink 4">
                <a:extLst>
                  <a:ext uri="{FF2B5EF4-FFF2-40B4-BE49-F238E27FC236}">
                    <a16:creationId xmlns:a16="http://schemas.microsoft.com/office/drawing/2014/main" id="{E6372638-D75A-F935-9D3B-D8B0A5D49B2D}"/>
                  </a:ext>
                </a:extLst>
              </p:cNvPr>
              <p:cNvPicPr/>
              <p:nvPr/>
            </p:nvPicPr>
            <p:blipFill>
              <a:blip r:embed="rId3"/>
              <a:stretch>
                <a:fillRect/>
              </a:stretch>
            </p:blipFill>
            <p:spPr>
              <a:xfrm>
                <a:off x="6243480" y="2802240"/>
                <a:ext cx="2369880" cy="2623680"/>
              </a:xfrm>
              <a:prstGeom prst="rect">
                <a:avLst/>
              </a:prstGeom>
            </p:spPr>
          </p:pic>
        </mc:Fallback>
      </mc:AlternateContent>
    </p:spTree>
    <p:extLst>
      <p:ext uri="{BB962C8B-B14F-4D97-AF65-F5344CB8AC3E}">
        <p14:creationId xmlns:p14="http://schemas.microsoft.com/office/powerpoint/2010/main" val="546630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5986-8956-511F-0256-5D307E1ED8C3}"/>
              </a:ext>
            </a:extLst>
          </p:cNvPr>
          <p:cNvSpPr>
            <a:spLocks noGrp="1"/>
          </p:cNvSpPr>
          <p:nvPr>
            <p:ph type="title"/>
          </p:nvPr>
        </p:nvSpPr>
        <p:spPr/>
        <p:txBody>
          <a:bodyPr/>
          <a:lstStyle/>
          <a:p>
            <a:r>
              <a:rPr lang="en-GB" dirty="0">
                <a:effectLst/>
              </a:rPr>
              <a:t>Cumulative Distribution Function (</a:t>
            </a:r>
            <a:r>
              <a:rPr lang="en-GB" dirty="0" err="1">
                <a:effectLst/>
              </a:rPr>
              <a:t>cdf</a:t>
            </a:r>
            <a:r>
              <a:rPr lang="en-GB" dirty="0">
                <a:effectLst/>
              </a:rPr>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F6D83-CA59-7539-BFC1-82AB7F04635F}"/>
                  </a:ext>
                </a:extLst>
              </p:cNvPr>
              <p:cNvSpPr>
                <a:spLocks noGrp="1"/>
              </p:cNvSpPr>
              <p:nvPr>
                <p:ph idx="1"/>
              </p:nvPr>
            </p:nvSpPr>
            <p:spPr/>
            <p:txBody>
              <a:bodyPr/>
              <a:lstStyle/>
              <a:p>
                <a:r>
                  <a:rPr lang="en-GB" dirty="0">
                    <a:effectLst/>
                  </a:rPr>
                  <a:t>Define the function </a:t>
                </a:r>
                <a14:m>
                  <m:oMath xmlns:m="http://schemas.openxmlformats.org/officeDocument/2006/math">
                    <m:r>
                      <m:rPr>
                        <m:sty m:val="p"/>
                      </m:rPr>
                      <a:rPr lang="en-GB" b="0" i="0" smtClean="0">
                        <a:effectLst/>
                        <a:latin typeface="Cambria Math" panose="02040503050406030204" pitchFamily="18" charset="0"/>
                      </a:rPr>
                      <m:t>F</m:t>
                    </m:r>
                    <m:d>
                      <m:dPr>
                        <m:ctrlPr>
                          <a:rPr lang="en-GB" b="0" i="1" smtClean="0">
                            <a:effectLst/>
                            <a:latin typeface="Cambria Math" panose="02040503050406030204" pitchFamily="18" charset="0"/>
                          </a:rPr>
                        </m:ctrlPr>
                      </m:dPr>
                      <m:e>
                        <m:r>
                          <m:rPr>
                            <m:sty m:val="p"/>
                          </m:rPr>
                          <a:rPr lang="en-GB" b="0" i="0" smtClean="0">
                            <a:effectLst/>
                            <a:latin typeface="Cambria Math" panose="02040503050406030204" pitchFamily="18" charset="0"/>
                          </a:rPr>
                          <m:t>q</m:t>
                        </m:r>
                      </m:e>
                    </m:d>
                    <m:r>
                      <a:rPr lang="en-GB" i="1" smtClean="0">
                        <a:effectLst/>
                        <a:latin typeface="Cambria Math" panose="02040503050406030204" pitchFamily="18" charset="0"/>
                      </a:rPr>
                      <m:t>≜</m:t>
                    </m:r>
                    <m:r>
                      <a:rPr lang="en-GB" b="0" i="1" smtClean="0">
                        <a:effectLst/>
                        <a:latin typeface="Cambria Math" panose="02040503050406030204" pitchFamily="18" charset="0"/>
                      </a:rPr>
                      <m:t>𝑝</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𝑞</m:t>
                    </m:r>
                    <m:r>
                      <a:rPr lang="en-GB" b="0" i="1" smtClean="0">
                        <a:effectLst/>
                        <a:latin typeface="Cambria Math" panose="02040503050406030204" pitchFamily="18" charset="0"/>
                      </a:rPr>
                      <m:t>)</m:t>
                    </m:r>
                  </m:oMath>
                </a14:m>
                <a:r>
                  <a:rPr lang="en-GB" dirty="0">
                    <a:effectLst/>
                  </a:rPr>
                  <a:t>. This is called the cumulative distribution function or </a:t>
                </a:r>
                <a:r>
                  <a:rPr lang="en-GB" dirty="0" err="1">
                    <a:effectLst/>
                  </a:rPr>
                  <a:t>cdf</a:t>
                </a:r>
                <a:r>
                  <a:rPr lang="en-GB" dirty="0">
                    <a:effectLst/>
                  </a:rPr>
                  <a:t> of X.</a:t>
                </a:r>
              </a:p>
              <a:p>
                <a:endParaRPr lang="en-GB" dirty="0"/>
              </a:p>
              <a:p>
                <a:pPr marL="0" indent="0">
                  <a:buNone/>
                </a:pPr>
                <a:r>
                  <a:rPr lang="en-GB" dirty="0">
                    <a:effectLst/>
                  </a:rPr>
                  <a:t>p(a &lt; X ≤ b) = F(b) − F(a)</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20FF6D83-CA59-7539-BFC1-82AB7F04635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5B91325-3C4F-54F9-68C3-51DE44F3FA8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6" name="Picture 5" descr="Diagram&#10;&#10;Description automatically generated">
            <a:extLst>
              <a:ext uri="{FF2B5EF4-FFF2-40B4-BE49-F238E27FC236}">
                <a16:creationId xmlns:a16="http://schemas.microsoft.com/office/drawing/2014/main" id="{4CAE2533-711B-0ADF-04F6-A527432E2C30}"/>
              </a:ext>
            </a:extLst>
          </p:cNvPr>
          <p:cNvPicPr>
            <a:picLocks noChangeAspect="1"/>
          </p:cNvPicPr>
          <p:nvPr/>
        </p:nvPicPr>
        <p:blipFill rotWithShape="1">
          <a:blip r:embed="rId3">
            <a:extLst>
              <a:ext uri="{28A0092B-C50C-407E-A947-70E740481C1C}">
                <a14:useLocalDpi xmlns:a14="http://schemas.microsoft.com/office/drawing/2010/main" val="0"/>
              </a:ext>
            </a:extLst>
          </a:blip>
          <a:srcRect l="8203" t="9625" r="6385"/>
          <a:stretch/>
        </p:blipFill>
        <p:spPr>
          <a:xfrm>
            <a:off x="4771464" y="2164120"/>
            <a:ext cx="3563472" cy="252692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FADA68E-7591-D9FB-3430-987DE2730B37}"/>
                  </a:ext>
                </a:extLst>
              </p14:cNvPr>
              <p14:cNvContentPartPr/>
              <p14:nvPr/>
            </p14:nvContentPartPr>
            <p14:xfrm>
              <a:off x="4503240" y="1639440"/>
              <a:ext cx="4173480" cy="3455280"/>
            </p14:xfrm>
          </p:contentPart>
        </mc:Choice>
        <mc:Fallback>
          <p:pic>
            <p:nvPicPr>
              <p:cNvPr id="5" name="Ink 4">
                <a:extLst>
                  <a:ext uri="{FF2B5EF4-FFF2-40B4-BE49-F238E27FC236}">
                    <a16:creationId xmlns:a16="http://schemas.microsoft.com/office/drawing/2014/main" id="{FFADA68E-7591-D9FB-3430-987DE2730B37}"/>
                  </a:ext>
                </a:extLst>
              </p:cNvPr>
              <p:cNvPicPr/>
              <p:nvPr/>
            </p:nvPicPr>
            <p:blipFill>
              <a:blip r:embed="rId5"/>
              <a:stretch>
                <a:fillRect/>
              </a:stretch>
            </p:blipFill>
            <p:spPr>
              <a:xfrm>
                <a:off x="4493880" y="1630080"/>
                <a:ext cx="4192200" cy="3474000"/>
              </a:xfrm>
              <a:prstGeom prst="rect">
                <a:avLst/>
              </a:prstGeom>
            </p:spPr>
          </p:pic>
        </mc:Fallback>
      </mc:AlternateContent>
    </p:spTree>
    <p:extLst>
      <p:ext uri="{BB962C8B-B14F-4D97-AF65-F5344CB8AC3E}">
        <p14:creationId xmlns:p14="http://schemas.microsoft.com/office/powerpoint/2010/main" val="3871760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6EF0-E1CD-EE9B-E002-1B990687C334}"/>
              </a:ext>
            </a:extLst>
          </p:cNvPr>
          <p:cNvSpPr>
            <a:spLocks noGrp="1"/>
          </p:cNvSpPr>
          <p:nvPr>
            <p:ph type="title"/>
          </p:nvPr>
        </p:nvSpPr>
        <p:spPr/>
        <p:txBody>
          <a:bodyPr/>
          <a:lstStyle/>
          <a:p>
            <a:r>
              <a:rPr lang="en-GB" dirty="0"/>
              <a:t>Probability Density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5A0995-CE30-0188-7823-50B14669B0D6}"/>
                  </a:ext>
                </a:extLst>
              </p:cNvPr>
              <p:cNvSpPr>
                <a:spLocks noGrp="1"/>
              </p:cNvSpPr>
              <p:nvPr>
                <p:ph idx="1"/>
              </p:nvPr>
            </p:nvSpPr>
            <p:spPr/>
            <p:txBody>
              <a:bodyPr/>
              <a:lstStyle/>
              <a:p>
                <a:r>
                  <a:rPr lang="en-GB" dirty="0">
                    <a:effectLst/>
                  </a:rPr>
                  <a:t>Now define f(x)= </a:t>
                </a:r>
                <a14:m>
                  <m:oMath xmlns:m="http://schemas.openxmlformats.org/officeDocument/2006/math">
                    <m:f>
                      <m:fPr>
                        <m:ctrlPr>
                          <a:rPr lang="en-GB" i="1" smtClean="0">
                            <a:effectLst/>
                            <a:latin typeface="Cambria Math" panose="02040503050406030204" pitchFamily="18" charset="0"/>
                          </a:rPr>
                        </m:ctrlPr>
                      </m:fPr>
                      <m:num>
                        <m:r>
                          <a:rPr lang="en-GB" i="1" smtClean="0">
                            <a:effectLst/>
                            <a:latin typeface="Cambria Math" panose="02040503050406030204" pitchFamily="18" charset="0"/>
                          </a:rPr>
                          <m:t>𝑑</m:t>
                        </m:r>
                      </m:num>
                      <m:den>
                        <m:r>
                          <a:rPr lang="en-GB" i="1" smtClean="0">
                            <a:effectLst/>
                            <a:latin typeface="Cambria Math" panose="02040503050406030204" pitchFamily="18" charset="0"/>
                          </a:rPr>
                          <m:t>𝑑𝑥</m:t>
                        </m:r>
                      </m:den>
                    </m:f>
                    <m:r>
                      <a:rPr lang="en-GB" b="0" i="1" smtClean="0">
                        <a:effectLst/>
                        <a:latin typeface="Cambria Math" panose="02040503050406030204" pitchFamily="18" charset="0"/>
                      </a:rPr>
                      <m:t>𝐹</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𝑥</m:t>
                        </m:r>
                      </m:e>
                    </m:d>
                  </m:oMath>
                </a14:m>
                <a:r>
                  <a:rPr lang="en-GB" dirty="0">
                    <a:effectLst/>
                  </a:rPr>
                  <a:t> (we assume this derivative exists); this is called the probability density function or pdf.</a:t>
                </a:r>
              </a:p>
              <a:p>
                <a:r>
                  <a:rPr lang="en-GB" dirty="0">
                    <a:effectLst/>
                  </a:rPr>
                  <a:t>Given a pdf, we can compute the probability of a continuous variable being in a finite interval as follows:</a:t>
                </a:r>
              </a:p>
              <a:p>
                <a:endParaRPr lang="en-GB" dirty="0"/>
              </a:p>
              <a:p>
                <a:endParaRPr lang="en-GB" dirty="0">
                  <a:effectLst/>
                </a:endParaRPr>
              </a:p>
              <a:p>
                <a:r>
                  <a:rPr lang="en-GB" dirty="0">
                    <a:effectLst/>
                  </a:rPr>
                  <a:t>As the size of the interval gets smaller, we can write</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3E5A0995-CE30-0188-7823-50B14669B0D6}"/>
                  </a:ext>
                </a:extLst>
              </p:cNvPr>
              <p:cNvSpPr>
                <a:spLocks noGrp="1" noRot="1" noChangeAspect="1" noMove="1" noResize="1" noEditPoints="1" noAdjustHandles="1" noChangeArrowheads="1" noChangeShapeType="1" noTextEdit="1"/>
              </p:cNvSpPr>
              <p:nvPr>
                <p:ph idx="1"/>
              </p:nvPr>
            </p:nvSpPr>
            <p:spPr>
              <a:blipFill>
                <a:blip r:embed="rId2"/>
                <a:stretch>
                  <a:fillRect l="-772"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55DBCC-46EE-5D40-3E07-E66F85C1E87E}"/>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6" name="Picture 5" descr="A picture containing watch, clock&#10;&#10;Description automatically generated">
            <a:extLst>
              <a:ext uri="{FF2B5EF4-FFF2-40B4-BE49-F238E27FC236}">
                <a16:creationId xmlns:a16="http://schemas.microsoft.com/office/drawing/2014/main" id="{4D7AD85E-D32F-FF4D-8004-27B063D9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2720975"/>
            <a:ext cx="3276600" cy="812800"/>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35A78163-A221-827E-3B00-D4A7635A8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776" y="4391289"/>
            <a:ext cx="3302000" cy="53340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15E56FD2-62B6-7F38-8627-B6A81A2D2889}"/>
                  </a:ext>
                </a:extLst>
              </p14:cNvPr>
              <p14:cNvContentPartPr/>
              <p14:nvPr/>
            </p14:nvContentPartPr>
            <p14:xfrm>
              <a:off x="3105360" y="1455480"/>
              <a:ext cx="2447280" cy="2076480"/>
            </p14:xfrm>
          </p:contentPart>
        </mc:Choice>
        <mc:Fallback>
          <p:pic>
            <p:nvPicPr>
              <p:cNvPr id="5" name="Ink 4">
                <a:extLst>
                  <a:ext uri="{FF2B5EF4-FFF2-40B4-BE49-F238E27FC236}">
                    <a16:creationId xmlns:a16="http://schemas.microsoft.com/office/drawing/2014/main" id="{15E56FD2-62B6-7F38-8627-B6A81A2D2889}"/>
                  </a:ext>
                </a:extLst>
              </p:cNvPr>
              <p:cNvPicPr/>
              <p:nvPr/>
            </p:nvPicPr>
            <p:blipFill>
              <a:blip r:embed="rId6"/>
              <a:stretch>
                <a:fillRect/>
              </a:stretch>
            </p:blipFill>
            <p:spPr>
              <a:xfrm>
                <a:off x="3096000" y="1446120"/>
                <a:ext cx="2466000" cy="2095200"/>
              </a:xfrm>
              <a:prstGeom prst="rect">
                <a:avLst/>
              </a:prstGeom>
            </p:spPr>
          </p:pic>
        </mc:Fallback>
      </mc:AlternateContent>
    </p:spTree>
    <p:extLst>
      <p:ext uri="{BB962C8B-B14F-4D97-AF65-F5344CB8AC3E}">
        <p14:creationId xmlns:p14="http://schemas.microsoft.com/office/powerpoint/2010/main" val="138915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7E42-6449-E0C6-3E40-ADF9EDFDA567}"/>
              </a:ext>
            </a:extLst>
          </p:cNvPr>
          <p:cNvSpPr>
            <a:spLocks noGrp="1"/>
          </p:cNvSpPr>
          <p:nvPr>
            <p:ph type="title"/>
          </p:nvPr>
        </p:nvSpPr>
        <p:spPr/>
        <p:txBody>
          <a:bodyPr/>
          <a:lstStyle/>
          <a:p>
            <a:r>
              <a:rPr lang="en-GB" sz="2000" dirty="0"/>
              <a:t>Probability Density Function vs Cumulative Distribution Function </a:t>
            </a:r>
          </a:p>
        </p:txBody>
      </p:sp>
      <p:sp>
        <p:nvSpPr>
          <p:cNvPr id="3" name="Slide Number Placeholder 2">
            <a:extLst>
              <a:ext uri="{FF2B5EF4-FFF2-40B4-BE49-F238E27FC236}">
                <a16:creationId xmlns:a16="http://schemas.microsoft.com/office/drawing/2014/main" id="{92269CD5-D322-7B6C-A6EC-308DBE727D09}"/>
              </a:ext>
            </a:extLst>
          </p:cNvPr>
          <p:cNvSpPr>
            <a:spLocks noGrp="1"/>
          </p:cNvSpPr>
          <p:nvPr>
            <p:ph type="sldNum" sz="quarter" idx="12"/>
          </p:nvPr>
        </p:nvSpPr>
        <p:spPr/>
        <p:txBody>
          <a:bodyPr/>
          <a:lstStyle/>
          <a:p>
            <a:fld id="{BB98F552-A29D-2D4E-8192-F20670493719}" type="slidenum">
              <a:rPr lang="en-GB" altLang="en-US" smtClean="0"/>
              <a:pPr/>
              <a:t>27</a:t>
            </a:fld>
            <a:endParaRPr lang="en-GB" altLang="en-US" dirty="0"/>
          </a:p>
        </p:txBody>
      </p:sp>
      <p:pic>
        <p:nvPicPr>
          <p:cNvPr id="5" name="Picture 4" descr="Chart, histogram&#10;&#10;Description automatically generated">
            <a:extLst>
              <a:ext uri="{FF2B5EF4-FFF2-40B4-BE49-F238E27FC236}">
                <a16:creationId xmlns:a16="http://schemas.microsoft.com/office/drawing/2014/main" id="{9BDB6467-9B1F-C4E7-83E9-B2565D5E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59" y="1628099"/>
            <a:ext cx="3791505" cy="2462138"/>
          </a:xfrm>
          <a:prstGeom prst="rect">
            <a:avLst/>
          </a:prstGeom>
        </p:spPr>
      </p:pic>
      <p:pic>
        <p:nvPicPr>
          <p:cNvPr id="7" name="Picture 6" descr="Chart&#10;&#10;Description automatically generated">
            <a:extLst>
              <a:ext uri="{FF2B5EF4-FFF2-40B4-BE49-F238E27FC236}">
                <a16:creationId xmlns:a16="http://schemas.microsoft.com/office/drawing/2014/main" id="{1B33291D-9B9D-78DA-A202-46FBD812A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492248"/>
            <a:ext cx="3794563" cy="2631554"/>
          </a:xfrm>
          <a:prstGeom prst="rect">
            <a:avLst/>
          </a:prstGeom>
        </p:spPr>
      </p:pic>
      <p:sp>
        <p:nvSpPr>
          <p:cNvPr id="8" name="TextBox 7">
            <a:extLst>
              <a:ext uri="{FF2B5EF4-FFF2-40B4-BE49-F238E27FC236}">
                <a16:creationId xmlns:a16="http://schemas.microsoft.com/office/drawing/2014/main" id="{7A5F5F94-D716-264D-3A12-B21E0874B044}"/>
              </a:ext>
            </a:extLst>
          </p:cNvPr>
          <p:cNvSpPr txBox="1"/>
          <p:nvPr/>
        </p:nvSpPr>
        <p:spPr>
          <a:xfrm>
            <a:off x="1012341" y="5073664"/>
            <a:ext cx="1736950" cy="276999"/>
          </a:xfrm>
          <a:prstGeom prst="rect">
            <a:avLst/>
          </a:prstGeom>
          <a:noFill/>
        </p:spPr>
        <p:txBody>
          <a:bodyPr wrap="none" rtlCol="0">
            <a:spAutoFit/>
          </a:bodyPr>
          <a:lstStyle/>
          <a:p>
            <a:r>
              <a:rPr lang="en-GB" sz="1200" dirty="0"/>
              <a:t>Code: </a:t>
            </a:r>
            <a:r>
              <a:rPr lang="en-GB" sz="1200" dirty="0" err="1"/>
              <a:t>PDF_CDF.ipynb</a:t>
            </a:r>
            <a:endParaRPr lang="en-GB" sz="1200" dirty="0"/>
          </a:p>
        </p:txBody>
      </p:sp>
      <p:pic>
        <p:nvPicPr>
          <p:cNvPr id="1026" name="Picture 2">
            <a:extLst>
              <a:ext uri="{FF2B5EF4-FFF2-40B4-BE49-F238E27FC236}">
                <a16:creationId xmlns:a16="http://schemas.microsoft.com/office/drawing/2014/main" id="{AC47DD87-0CEB-6BE3-6193-8AB26A0F0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990762"/>
            <a:ext cx="471686" cy="5145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C109BDB-8995-33F9-0340-F324FF5A19DF}"/>
                  </a:ext>
                </a:extLst>
              </p14:cNvPr>
              <p14:cNvContentPartPr/>
              <p14:nvPr/>
            </p14:nvContentPartPr>
            <p14:xfrm>
              <a:off x="1259640" y="5328000"/>
              <a:ext cx="1413000" cy="161280"/>
            </p14:xfrm>
          </p:contentPart>
        </mc:Choice>
        <mc:Fallback>
          <p:pic>
            <p:nvPicPr>
              <p:cNvPr id="4" name="Ink 3">
                <a:extLst>
                  <a:ext uri="{FF2B5EF4-FFF2-40B4-BE49-F238E27FC236}">
                    <a16:creationId xmlns:a16="http://schemas.microsoft.com/office/drawing/2014/main" id="{CC109BDB-8995-33F9-0340-F324FF5A19DF}"/>
                  </a:ext>
                </a:extLst>
              </p:cNvPr>
              <p:cNvPicPr/>
              <p:nvPr/>
            </p:nvPicPr>
            <p:blipFill>
              <a:blip r:embed="rId6"/>
              <a:stretch>
                <a:fillRect/>
              </a:stretch>
            </p:blipFill>
            <p:spPr>
              <a:xfrm>
                <a:off x="1250280" y="5318640"/>
                <a:ext cx="1431720" cy="180000"/>
              </a:xfrm>
              <a:prstGeom prst="rect">
                <a:avLst/>
              </a:prstGeom>
            </p:spPr>
          </p:pic>
        </mc:Fallback>
      </mc:AlternateContent>
    </p:spTree>
    <p:extLst>
      <p:ext uri="{BB962C8B-B14F-4D97-AF65-F5344CB8AC3E}">
        <p14:creationId xmlns:p14="http://schemas.microsoft.com/office/powerpoint/2010/main" val="3442232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68DA-56DD-1D66-1CEA-94BBA3C90AA2}"/>
              </a:ext>
            </a:extLst>
          </p:cNvPr>
          <p:cNvSpPr>
            <a:spLocks noGrp="1"/>
          </p:cNvSpPr>
          <p:nvPr>
            <p:ph type="title"/>
          </p:nvPr>
        </p:nvSpPr>
        <p:spPr/>
        <p:txBody>
          <a:bodyPr/>
          <a:lstStyle/>
          <a:p>
            <a:r>
              <a:rPr lang="en-GB" dirty="0"/>
              <a:t>p</a:t>
            </a:r>
            <a:r>
              <a:rPr lang="en-GB" dirty="0">
                <a:effectLst/>
              </a:rPr>
              <a:t>df for the standard normal</a:t>
            </a:r>
            <a:endParaRPr lang="en-GB" dirty="0"/>
          </a:p>
        </p:txBody>
      </p:sp>
      <p:sp>
        <p:nvSpPr>
          <p:cNvPr id="3" name="Content Placeholder 2">
            <a:extLst>
              <a:ext uri="{FF2B5EF4-FFF2-40B4-BE49-F238E27FC236}">
                <a16:creationId xmlns:a16="http://schemas.microsoft.com/office/drawing/2014/main" id="{9476CE1B-04A3-F6D5-87C6-07DFC115657F}"/>
              </a:ext>
            </a:extLst>
          </p:cNvPr>
          <p:cNvSpPr>
            <a:spLocks noGrp="1"/>
          </p:cNvSpPr>
          <p:nvPr>
            <p:ph idx="1"/>
          </p:nvPr>
        </p:nvSpPr>
        <p:spPr/>
        <p:txBody>
          <a:bodyPr/>
          <a:lstStyle/>
          <a:p>
            <a:endParaRPr lang="en-GB" dirty="0">
              <a:effectLst/>
            </a:endParaRPr>
          </a:p>
          <a:p>
            <a:endParaRPr lang="en-GB" dirty="0"/>
          </a:p>
          <a:p>
            <a:endParaRPr lang="en-GB" dirty="0">
              <a:effectLst/>
            </a:endParaRPr>
          </a:p>
          <a:p>
            <a:endParaRPr lang="en-GB" dirty="0"/>
          </a:p>
          <a:p>
            <a:endParaRPr lang="en-GB" dirty="0">
              <a:effectLst/>
            </a:endParaRPr>
          </a:p>
          <a:p>
            <a:endParaRPr lang="en-GB" dirty="0">
              <a:effectLst/>
            </a:endParaRPr>
          </a:p>
          <a:p>
            <a:r>
              <a:rPr lang="en-GB" dirty="0">
                <a:effectLst/>
              </a:rPr>
              <a:t>Corresponding pdf for a Gaussian distribution. The shaded regions each contain </a:t>
            </a:r>
            <a:r>
              <a:rPr lang="el-GR" dirty="0">
                <a:effectLst/>
                <a:latin typeface="Helvetica" pitchFamily="2" charset="0"/>
              </a:rPr>
              <a:t>α/2 </a:t>
            </a:r>
            <a:r>
              <a:rPr lang="en-GB" dirty="0">
                <a:effectLst/>
              </a:rPr>
              <a:t>of the probability mass. Therefore the nonshaded region contains 1 − </a:t>
            </a:r>
            <a:r>
              <a:rPr lang="el-GR" dirty="0">
                <a:effectLst/>
                <a:latin typeface="Helvetica" pitchFamily="2" charset="0"/>
              </a:rPr>
              <a:t>α </a:t>
            </a:r>
            <a:r>
              <a:rPr lang="en-GB" dirty="0">
                <a:effectLst/>
              </a:rPr>
              <a:t>of the probability mass.</a:t>
            </a:r>
          </a:p>
          <a:p>
            <a:endParaRPr lang="en-GB" dirty="0"/>
          </a:p>
        </p:txBody>
      </p:sp>
      <p:sp>
        <p:nvSpPr>
          <p:cNvPr id="4" name="Slide Number Placeholder 3">
            <a:extLst>
              <a:ext uri="{FF2B5EF4-FFF2-40B4-BE49-F238E27FC236}">
                <a16:creationId xmlns:a16="http://schemas.microsoft.com/office/drawing/2014/main" id="{CED18EEE-0BE4-6E12-045C-90E39F6BA072}"/>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pic>
        <p:nvPicPr>
          <p:cNvPr id="6" name="Picture 5" descr="A picture containing histogram&#10;&#10;Description automatically generated">
            <a:extLst>
              <a:ext uri="{FF2B5EF4-FFF2-40B4-BE49-F238E27FC236}">
                <a16:creationId xmlns:a16="http://schemas.microsoft.com/office/drawing/2014/main" id="{BA3744B6-AF84-0B43-391C-DA9BD4E2F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1034555"/>
            <a:ext cx="3429000" cy="23495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EB74E121-9F77-7C51-0EBB-FBEBB83D6FBF}"/>
                  </a:ext>
                </a:extLst>
              </p14:cNvPr>
              <p14:cNvContentPartPr/>
              <p14:nvPr/>
            </p14:nvContentPartPr>
            <p14:xfrm>
              <a:off x="601200" y="779400"/>
              <a:ext cx="7742520" cy="2717640"/>
            </p14:xfrm>
          </p:contentPart>
        </mc:Choice>
        <mc:Fallback>
          <p:pic>
            <p:nvPicPr>
              <p:cNvPr id="5" name="Ink 4">
                <a:extLst>
                  <a:ext uri="{FF2B5EF4-FFF2-40B4-BE49-F238E27FC236}">
                    <a16:creationId xmlns:a16="http://schemas.microsoft.com/office/drawing/2014/main" id="{EB74E121-9F77-7C51-0EBB-FBEBB83D6FBF}"/>
                  </a:ext>
                </a:extLst>
              </p:cNvPr>
              <p:cNvPicPr/>
              <p:nvPr/>
            </p:nvPicPr>
            <p:blipFill>
              <a:blip r:embed="rId4"/>
              <a:stretch>
                <a:fillRect/>
              </a:stretch>
            </p:blipFill>
            <p:spPr>
              <a:xfrm>
                <a:off x="591840" y="770040"/>
                <a:ext cx="7761240" cy="2736360"/>
              </a:xfrm>
              <a:prstGeom prst="rect">
                <a:avLst/>
              </a:prstGeom>
            </p:spPr>
          </p:pic>
        </mc:Fallback>
      </mc:AlternateContent>
    </p:spTree>
    <p:extLst>
      <p:ext uri="{BB962C8B-B14F-4D97-AF65-F5344CB8AC3E}">
        <p14:creationId xmlns:p14="http://schemas.microsoft.com/office/powerpoint/2010/main" val="932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3390-DB6F-26A0-0215-2273F220EA47}"/>
              </a:ext>
            </a:extLst>
          </p:cNvPr>
          <p:cNvSpPr>
            <a:spLocks noGrp="1"/>
          </p:cNvSpPr>
          <p:nvPr>
            <p:ph type="title"/>
          </p:nvPr>
        </p:nvSpPr>
        <p:spPr/>
        <p:txBody>
          <a:bodyPr/>
          <a:lstStyle/>
          <a:p>
            <a:r>
              <a:rPr lang="en-GB" dirty="0">
                <a:effectLst/>
              </a:rPr>
              <a:t>Mean</a:t>
            </a:r>
            <a:endParaRPr lang="en-GB" dirty="0"/>
          </a:p>
        </p:txBody>
      </p:sp>
      <p:sp>
        <p:nvSpPr>
          <p:cNvPr id="3" name="Content Placeholder 2">
            <a:extLst>
              <a:ext uri="{FF2B5EF4-FFF2-40B4-BE49-F238E27FC236}">
                <a16:creationId xmlns:a16="http://schemas.microsoft.com/office/drawing/2014/main" id="{EB369B4A-EB6A-A5B1-3EBA-7F6646E81FB1}"/>
              </a:ext>
            </a:extLst>
          </p:cNvPr>
          <p:cNvSpPr>
            <a:spLocks noGrp="1"/>
          </p:cNvSpPr>
          <p:nvPr>
            <p:ph idx="1"/>
          </p:nvPr>
        </p:nvSpPr>
        <p:spPr/>
        <p:txBody>
          <a:bodyPr/>
          <a:lstStyle/>
          <a:p>
            <a:r>
              <a:rPr lang="en-GB" dirty="0">
                <a:effectLst/>
              </a:rPr>
              <a:t>The most familiar property of a distribution is its mean, or expected value, denoted by </a:t>
            </a:r>
            <a:r>
              <a:rPr lang="el-GR" dirty="0">
                <a:solidFill>
                  <a:srgbClr val="FF0000"/>
                </a:solidFill>
                <a:effectLst/>
                <a:latin typeface="Helvetica" pitchFamily="2" charset="0"/>
              </a:rPr>
              <a:t>μ</a:t>
            </a:r>
            <a:r>
              <a:rPr lang="el-GR" dirty="0">
                <a:effectLst/>
                <a:latin typeface="Helvetica" pitchFamily="2" charset="0"/>
              </a:rPr>
              <a:t>. </a:t>
            </a:r>
            <a:endParaRPr lang="en-GB" dirty="0">
              <a:effectLst/>
            </a:endParaRPr>
          </a:p>
          <a:p>
            <a:r>
              <a:rPr lang="en-GB" dirty="0">
                <a:effectLst/>
              </a:rPr>
              <a:t>For discrete random variable, it is defined as:</a:t>
            </a:r>
          </a:p>
          <a:p>
            <a:endParaRPr lang="en-GB" dirty="0"/>
          </a:p>
          <a:p>
            <a:endParaRPr lang="en-GB" dirty="0">
              <a:effectLst/>
            </a:endParaRPr>
          </a:p>
          <a:p>
            <a:r>
              <a:rPr lang="en-GB" dirty="0">
                <a:effectLst/>
              </a:rPr>
              <a:t>and for continuous random variables, it is defined as</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A3DFAA95-1745-67D7-57E1-201B0294B439}"/>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pic>
        <p:nvPicPr>
          <p:cNvPr id="6" name="Picture 5" descr="A picture containing graphical user interface&#10;&#10;Description automatically generated">
            <a:extLst>
              <a:ext uri="{FF2B5EF4-FFF2-40B4-BE49-F238E27FC236}">
                <a16:creationId xmlns:a16="http://schemas.microsoft.com/office/drawing/2014/main" id="{CBD5B24A-B0B3-1E23-4D99-FCA040B35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374900"/>
            <a:ext cx="2819400" cy="482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9EF6BFA4-7749-18AE-7273-876BF59B3FE0}"/>
              </a:ext>
            </a:extLst>
          </p:cNvPr>
          <p:cNvPicPr>
            <a:picLocks noChangeAspect="1"/>
          </p:cNvPicPr>
          <p:nvPr/>
        </p:nvPicPr>
        <p:blipFill rotWithShape="1">
          <a:blip r:embed="rId3">
            <a:extLst>
              <a:ext uri="{28A0092B-C50C-407E-A947-70E740481C1C}">
                <a14:useLocalDpi xmlns:a14="http://schemas.microsoft.com/office/drawing/2010/main" val="0"/>
              </a:ext>
            </a:extLst>
          </a:blip>
          <a:srcRect b="9523"/>
          <a:stretch/>
        </p:blipFill>
        <p:spPr>
          <a:xfrm>
            <a:off x="2771800" y="3934089"/>
            <a:ext cx="2743200" cy="4826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1146E7A-A5A6-A9CE-7E39-619D24F7B333}"/>
                  </a:ext>
                </a:extLst>
              </p14:cNvPr>
              <p14:cNvContentPartPr/>
              <p14:nvPr/>
            </p14:nvContentPartPr>
            <p14:xfrm>
              <a:off x="3013920" y="1535760"/>
              <a:ext cx="5099040" cy="2417760"/>
            </p14:xfrm>
          </p:contentPart>
        </mc:Choice>
        <mc:Fallback>
          <p:pic>
            <p:nvPicPr>
              <p:cNvPr id="5" name="Ink 4">
                <a:extLst>
                  <a:ext uri="{FF2B5EF4-FFF2-40B4-BE49-F238E27FC236}">
                    <a16:creationId xmlns:a16="http://schemas.microsoft.com/office/drawing/2014/main" id="{71146E7A-A5A6-A9CE-7E39-619D24F7B333}"/>
                  </a:ext>
                </a:extLst>
              </p:cNvPr>
              <p:cNvPicPr/>
              <p:nvPr/>
            </p:nvPicPr>
            <p:blipFill>
              <a:blip r:embed="rId5"/>
              <a:stretch>
                <a:fillRect/>
              </a:stretch>
            </p:blipFill>
            <p:spPr>
              <a:xfrm>
                <a:off x="3004560" y="1526400"/>
                <a:ext cx="5117760" cy="2436480"/>
              </a:xfrm>
              <a:prstGeom prst="rect">
                <a:avLst/>
              </a:prstGeom>
            </p:spPr>
          </p:pic>
        </mc:Fallback>
      </mc:AlternateContent>
    </p:spTree>
    <p:extLst>
      <p:ext uri="{BB962C8B-B14F-4D97-AF65-F5344CB8AC3E}">
        <p14:creationId xmlns:p14="http://schemas.microsoft.com/office/powerpoint/2010/main" val="1833495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7F43-7ED3-5946-7B0B-17EAC8859656}"/>
              </a:ext>
            </a:extLst>
          </p:cNvPr>
          <p:cNvSpPr>
            <a:spLocks noGrp="1"/>
          </p:cNvSpPr>
          <p:nvPr>
            <p:ph type="title"/>
          </p:nvPr>
        </p:nvSpPr>
        <p:spPr/>
        <p:txBody>
          <a:bodyPr/>
          <a:lstStyle/>
          <a:p>
            <a:r>
              <a:rPr lang="en-GB" dirty="0"/>
              <a:t>Mathematical notations	</a:t>
            </a:r>
          </a:p>
        </p:txBody>
      </p:sp>
      <p:sp>
        <p:nvSpPr>
          <p:cNvPr id="3" name="Content Placeholder 2">
            <a:extLst>
              <a:ext uri="{FF2B5EF4-FFF2-40B4-BE49-F238E27FC236}">
                <a16:creationId xmlns:a16="http://schemas.microsoft.com/office/drawing/2014/main" id="{9A5019F8-4DCC-0239-4BE8-E1A1141DFACC}"/>
              </a:ext>
            </a:extLst>
          </p:cNvPr>
          <p:cNvSpPr>
            <a:spLocks noGrp="1"/>
          </p:cNvSpPr>
          <p:nvPr>
            <p:ph idx="1"/>
          </p:nvPr>
        </p:nvSpPr>
        <p:spPr/>
        <p:txBody>
          <a:bodyPr/>
          <a:lstStyle/>
          <a:p>
            <a:r>
              <a:rPr lang="en-GB" dirty="0"/>
              <a:t>In machine learning papers and books you will come across a lot of mathematical notations describing different concepts. </a:t>
            </a:r>
          </a:p>
          <a:p>
            <a:r>
              <a:rPr lang="en-GB" dirty="0"/>
              <a:t>Throughout these series, we will show (some of) the concepts in the mathematical form to help you get more familiar with notations and how to read and interpret them. </a:t>
            </a:r>
          </a:p>
        </p:txBody>
      </p:sp>
      <p:sp>
        <p:nvSpPr>
          <p:cNvPr id="4" name="Slide Number Placeholder 3">
            <a:extLst>
              <a:ext uri="{FF2B5EF4-FFF2-40B4-BE49-F238E27FC236}">
                <a16:creationId xmlns:a16="http://schemas.microsoft.com/office/drawing/2014/main" id="{C148DED6-0EE4-6C6C-7BD5-FC95F4ECB83A}"/>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263975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51E1-51CC-EEE3-C5DF-2706580B017A}"/>
              </a:ext>
            </a:extLst>
          </p:cNvPr>
          <p:cNvSpPr>
            <a:spLocks noGrp="1"/>
          </p:cNvSpPr>
          <p:nvPr>
            <p:ph type="title"/>
          </p:nvPr>
        </p:nvSpPr>
        <p:spPr/>
        <p:txBody>
          <a:bodyPr/>
          <a:lstStyle/>
          <a:p>
            <a:r>
              <a:rPr lang="en-GB" dirty="0"/>
              <a:t>Example: Expected value</a:t>
            </a:r>
          </a:p>
        </p:txBody>
      </p:sp>
      <p:sp>
        <p:nvSpPr>
          <p:cNvPr id="4" name="Slide Number Placeholder 3">
            <a:extLst>
              <a:ext uri="{FF2B5EF4-FFF2-40B4-BE49-F238E27FC236}">
                <a16:creationId xmlns:a16="http://schemas.microsoft.com/office/drawing/2014/main" id="{165C16EF-7E3A-7B4E-D12C-9851A4D139A1}"/>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92D638F-5AA7-31C4-4A95-F9DE208415E7}"/>
                  </a:ext>
                </a:extLst>
              </p14:cNvPr>
              <p14:cNvContentPartPr/>
              <p14:nvPr/>
            </p14:nvContentPartPr>
            <p14:xfrm>
              <a:off x="103320" y="835560"/>
              <a:ext cx="8067960" cy="3042360"/>
            </p14:xfrm>
          </p:contentPart>
        </mc:Choice>
        <mc:Fallback>
          <p:pic>
            <p:nvPicPr>
              <p:cNvPr id="3" name="Ink 2">
                <a:extLst>
                  <a:ext uri="{FF2B5EF4-FFF2-40B4-BE49-F238E27FC236}">
                    <a16:creationId xmlns:a16="http://schemas.microsoft.com/office/drawing/2014/main" id="{E92D638F-5AA7-31C4-4A95-F9DE208415E7}"/>
                  </a:ext>
                </a:extLst>
              </p:cNvPr>
              <p:cNvPicPr/>
              <p:nvPr/>
            </p:nvPicPr>
            <p:blipFill>
              <a:blip r:embed="rId3"/>
              <a:stretch>
                <a:fillRect/>
              </a:stretch>
            </p:blipFill>
            <p:spPr>
              <a:xfrm>
                <a:off x="93960" y="826200"/>
                <a:ext cx="8086680" cy="3061080"/>
              </a:xfrm>
              <a:prstGeom prst="rect">
                <a:avLst/>
              </a:prstGeom>
            </p:spPr>
          </p:pic>
        </mc:Fallback>
      </mc:AlternateContent>
    </p:spTree>
    <p:extLst>
      <p:ext uri="{BB962C8B-B14F-4D97-AF65-F5344CB8AC3E}">
        <p14:creationId xmlns:p14="http://schemas.microsoft.com/office/powerpoint/2010/main" val="296788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D15-EF3A-CE7B-8F7B-68BAF869F011}"/>
              </a:ext>
            </a:extLst>
          </p:cNvPr>
          <p:cNvSpPr>
            <a:spLocks noGrp="1"/>
          </p:cNvSpPr>
          <p:nvPr>
            <p:ph type="title"/>
          </p:nvPr>
        </p:nvSpPr>
        <p:spPr/>
        <p:txBody>
          <a:bodyPr/>
          <a:lstStyle/>
          <a:p>
            <a:r>
              <a:rPr lang="en-US" dirty="0"/>
              <a:t>Bernoulli </a:t>
            </a:r>
          </a:p>
        </p:txBody>
      </p:sp>
      <p:sp>
        <p:nvSpPr>
          <p:cNvPr id="3" name="Content Placeholder 2">
            <a:extLst>
              <a:ext uri="{FF2B5EF4-FFF2-40B4-BE49-F238E27FC236}">
                <a16:creationId xmlns:a16="http://schemas.microsoft.com/office/drawing/2014/main" id="{15705A2D-9C44-AC80-4E41-A203013B7512}"/>
              </a:ext>
            </a:extLst>
          </p:cNvPr>
          <p:cNvSpPr>
            <a:spLocks noGrp="1"/>
          </p:cNvSpPr>
          <p:nvPr>
            <p:ph idx="1"/>
          </p:nvPr>
        </p:nvSpPr>
        <p:spPr/>
        <p:txBody>
          <a:bodyPr/>
          <a:lstStyle/>
          <a:p>
            <a:r>
              <a:rPr lang="en-GB" dirty="0">
                <a:effectLst/>
              </a:rPr>
              <a:t>Suppose we toss a coin only once. Let X ∈ {0, 1} be a binary random variable, with probability of “success” or “heads” of </a:t>
            </a:r>
            <a:r>
              <a:rPr lang="el-GR" dirty="0">
                <a:effectLst/>
                <a:latin typeface="Helvetica" pitchFamily="2" charset="0"/>
              </a:rPr>
              <a:t>θ.</a:t>
            </a:r>
            <a:endParaRPr lang="en-GB" dirty="0">
              <a:effectLst/>
            </a:endParaRPr>
          </a:p>
          <a:p>
            <a:r>
              <a:rPr lang="en-GB" dirty="0">
                <a:effectLst/>
              </a:rPr>
              <a:t>We say that X has a Bernoulli distribution. This is written as X ∼ Ber(</a:t>
            </a:r>
            <a:r>
              <a:rPr lang="el-GR" dirty="0">
                <a:effectLst/>
                <a:latin typeface="Helvetica" pitchFamily="2" charset="0"/>
              </a:rPr>
              <a:t>θ), </a:t>
            </a:r>
            <a:r>
              <a:rPr lang="en-GB" dirty="0">
                <a:effectLst/>
              </a:rPr>
              <a:t>where the </a:t>
            </a:r>
            <a:r>
              <a:rPr lang="en-GB" dirty="0" err="1">
                <a:effectLst/>
              </a:rPr>
              <a:t>pmf</a:t>
            </a:r>
            <a:r>
              <a:rPr lang="en-GB" dirty="0">
                <a:effectLst/>
              </a:rPr>
              <a:t> is defined as</a:t>
            </a:r>
          </a:p>
          <a:p>
            <a:endParaRPr lang="el-GR"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38D6186E-E6A4-5708-AC49-97C13B79E3A3}"/>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6" name="Picture 5" descr="Text&#10;&#10;Description automatically generated">
            <a:extLst>
              <a:ext uri="{FF2B5EF4-FFF2-40B4-BE49-F238E27FC236}">
                <a16:creationId xmlns:a16="http://schemas.microsoft.com/office/drawing/2014/main" id="{62179E57-1498-4A75-6116-34D8BA4FE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802508"/>
            <a:ext cx="4227898" cy="648072"/>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2056493-5A56-295C-6B76-486AC46BB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3435308"/>
            <a:ext cx="4090658" cy="775072"/>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87D9A09-D7BE-C1F5-3351-CB87E94B257B}"/>
                  </a:ext>
                </a:extLst>
              </p14:cNvPr>
              <p14:cNvContentPartPr/>
              <p14:nvPr/>
            </p14:nvContentPartPr>
            <p14:xfrm>
              <a:off x="2646000" y="2321640"/>
              <a:ext cx="6433200" cy="3041280"/>
            </p14:xfrm>
          </p:contentPart>
        </mc:Choice>
        <mc:Fallback>
          <p:pic>
            <p:nvPicPr>
              <p:cNvPr id="5" name="Ink 4">
                <a:extLst>
                  <a:ext uri="{FF2B5EF4-FFF2-40B4-BE49-F238E27FC236}">
                    <a16:creationId xmlns:a16="http://schemas.microsoft.com/office/drawing/2014/main" id="{A87D9A09-D7BE-C1F5-3351-CB87E94B257B}"/>
                  </a:ext>
                </a:extLst>
              </p:cNvPr>
              <p:cNvPicPr/>
              <p:nvPr/>
            </p:nvPicPr>
            <p:blipFill>
              <a:blip r:embed="rId5"/>
              <a:stretch>
                <a:fillRect/>
              </a:stretch>
            </p:blipFill>
            <p:spPr>
              <a:xfrm>
                <a:off x="2636640" y="2312280"/>
                <a:ext cx="6451920" cy="3060000"/>
              </a:xfrm>
              <a:prstGeom prst="rect">
                <a:avLst/>
              </a:prstGeom>
            </p:spPr>
          </p:pic>
        </mc:Fallback>
      </mc:AlternateContent>
    </p:spTree>
    <p:extLst>
      <p:ext uri="{BB962C8B-B14F-4D97-AF65-F5344CB8AC3E}">
        <p14:creationId xmlns:p14="http://schemas.microsoft.com/office/powerpoint/2010/main" val="5042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0F2-17BE-D235-8455-BF973BA7954A}"/>
              </a:ext>
            </a:extLst>
          </p:cNvPr>
          <p:cNvSpPr>
            <a:spLocks noGrp="1"/>
          </p:cNvSpPr>
          <p:nvPr>
            <p:ph type="title"/>
          </p:nvPr>
        </p:nvSpPr>
        <p:spPr/>
        <p:txBody>
          <a:bodyPr/>
          <a:lstStyle/>
          <a:p>
            <a:r>
              <a:rPr lang="en-GB" dirty="0">
                <a:effectLst/>
              </a:rPr>
              <a:t>Binomial distribution</a:t>
            </a:r>
            <a:endParaRPr lang="en-GB" dirty="0"/>
          </a:p>
        </p:txBody>
      </p:sp>
      <p:sp>
        <p:nvSpPr>
          <p:cNvPr id="3" name="Content Placeholder 2">
            <a:extLst>
              <a:ext uri="{FF2B5EF4-FFF2-40B4-BE49-F238E27FC236}">
                <a16:creationId xmlns:a16="http://schemas.microsoft.com/office/drawing/2014/main" id="{010B9133-31AF-0B9F-9099-DA979B14550B}"/>
              </a:ext>
            </a:extLst>
          </p:cNvPr>
          <p:cNvSpPr>
            <a:spLocks noGrp="1"/>
          </p:cNvSpPr>
          <p:nvPr>
            <p:ph idx="1"/>
          </p:nvPr>
        </p:nvSpPr>
        <p:spPr/>
        <p:txBody>
          <a:bodyPr/>
          <a:lstStyle/>
          <a:p>
            <a:r>
              <a:rPr lang="en-GB" dirty="0">
                <a:effectLst/>
              </a:rPr>
              <a:t>Suppose we toss a coin n times. Let X ∈ {0, . . . , n} be the number of heads. If the probability of heads is </a:t>
            </a:r>
            <a:r>
              <a:rPr lang="el-GR" dirty="0">
                <a:effectLst/>
                <a:latin typeface="Helvetica" pitchFamily="2" charset="0"/>
              </a:rPr>
              <a:t>θ, </a:t>
            </a:r>
            <a:r>
              <a:rPr lang="en-GB" dirty="0">
                <a:effectLst/>
              </a:rPr>
              <a:t>then we say X has a binomial distribution, written as X ∼ Bin(n, </a:t>
            </a:r>
            <a:r>
              <a:rPr lang="el-GR" dirty="0">
                <a:effectLst/>
                <a:latin typeface="Helvetica" pitchFamily="2" charset="0"/>
              </a:rPr>
              <a:t>θ).</a:t>
            </a:r>
          </a:p>
          <a:p>
            <a:endParaRPr lang="en-GB" dirty="0"/>
          </a:p>
        </p:txBody>
      </p:sp>
      <p:sp>
        <p:nvSpPr>
          <p:cNvPr id="4" name="Slide Number Placeholder 3">
            <a:extLst>
              <a:ext uri="{FF2B5EF4-FFF2-40B4-BE49-F238E27FC236}">
                <a16:creationId xmlns:a16="http://schemas.microsoft.com/office/drawing/2014/main" id="{E94507EC-232E-E092-C7E3-4678E449BD6E}"/>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4FAE372-EF83-93D3-49FB-F5061E10B62A}"/>
                  </a:ext>
                </a:extLst>
              </p14:cNvPr>
              <p14:cNvContentPartPr/>
              <p14:nvPr/>
            </p14:nvContentPartPr>
            <p14:xfrm>
              <a:off x="119880" y="1017360"/>
              <a:ext cx="8555400" cy="4413600"/>
            </p14:xfrm>
          </p:contentPart>
        </mc:Choice>
        <mc:Fallback>
          <p:pic>
            <p:nvPicPr>
              <p:cNvPr id="5" name="Ink 4">
                <a:extLst>
                  <a:ext uri="{FF2B5EF4-FFF2-40B4-BE49-F238E27FC236}">
                    <a16:creationId xmlns:a16="http://schemas.microsoft.com/office/drawing/2014/main" id="{B4FAE372-EF83-93D3-49FB-F5061E10B62A}"/>
                  </a:ext>
                </a:extLst>
              </p:cNvPr>
              <p:cNvPicPr/>
              <p:nvPr/>
            </p:nvPicPr>
            <p:blipFill>
              <a:blip r:embed="rId3"/>
              <a:stretch>
                <a:fillRect/>
              </a:stretch>
            </p:blipFill>
            <p:spPr>
              <a:xfrm>
                <a:off x="110520" y="1008000"/>
                <a:ext cx="8574120" cy="4432320"/>
              </a:xfrm>
              <a:prstGeom prst="rect">
                <a:avLst/>
              </a:prstGeom>
            </p:spPr>
          </p:pic>
        </mc:Fallback>
      </mc:AlternateContent>
    </p:spTree>
    <p:extLst>
      <p:ext uri="{BB962C8B-B14F-4D97-AF65-F5344CB8AC3E}">
        <p14:creationId xmlns:p14="http://schemas.microsoft.com/office/powerpoint/2010/main" val="198880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BCCE-966F-4CAA-0A52-E5D281933F28}"/>
              </a:ext>
            </a:extLst>
          </p:cNvPr>
          <p:cNvSpPr>
            <a:spLocks noGrp="1"/>
          </p:cNvSpPr>
          <p:nvPr>
            <p:ph type="title"/>
          </p:nvPr>
        </p:nvSpPr>
        <p:spPr/>
        <p:txBody>
          <a:bodyPr/>
          <a:lstStyle/>
          <a:p>
            <a:r>
              <a:rPr lang="en-GB" dirty="0">
                <a:effectLst/>
              </a:rPr>
              <a:t>Binomial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125B00-6AF7-9068-5109-31D153FBDFE1}"/>
                  </a:ext>
                </a:extLst>
              </p:cNvPr>
              <p:cNvSpPr>
                <a:spLocks noGrp="1"/>
              </p:cNvSpPr>
              <p:nvPr>
                <p:ph idx="1"/>
              </p:nvPr>
            </p:nvSpPr>
            <p:spPr/>
            <p:txBody>
              <a:bodyPr/>
              <a:lstStyle/>
              <a:p>
                <a:r>
                  <a:rPr lang="en-GB" dirty="0"/>
                  <a:t>If we toss </a:t>
                </a:r>
                <a:r>
                  <a:rPr lang="en-GB" dirty="0">
                    <a:effectLst/>
                  </a:rPr>
                  <a:t>a coin n times and want to determine the probability of k heads (probability of a head is </a:t>
                </a:r>
                <a:r>
                  <a:rPr lang="el-GR" dirty="0">
                    <a:effectLst/>
                    <a:latin typeface="Helvetica" pitchFamily="2" charset="0"/>
                  </a:rPr>
                  <a:t>θ</a:t>
                </a:r>
                <a:r>
                  <a:rPr lang="en-GB" dirty="0">
                    <a:effectLst/>
                  </a:rPr>
                  <a: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666723" lvl="2"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𝑎𝑛𝑑</m:t>
                      </m:r>
                      <m:r>
                        <a:rPr lang="en-GB" b="0" i="1" smtClean="0">
                          <a:latin typeface="Cambria Math" panose="02040503050406030204" pitchFamily="18" charset="0"/>
                        </a:rPr>
                        <m:t> </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−1</m:t>
                          </m:r>
                        </m:e>
                      </m:d>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−2</m:t>
                          </m:r>
                        </m:e>
                      </m:d>
                      <m:r>
                        <a:rPr lang="en-GB" b="0" i="1" smtClean="0">
                          <a:latin typeface="Cambria Math" panose="02040503050406030204" pitchFamily="18" charset="0"/>
                        </a:rPr>
                        <m:t>∗ …∗1</m:t>
                      </m:r>
                    </m:oMath>
                  </m:oMathPara>
                </a14:m>
                <a:endParaRPr lang="en-GB" b="0"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C125B00-6AF7-9068-5109-31D153FBDFE1}"/>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A91E4AC-42B7-069B-D407-8A2434A555C2}"/>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6" name="Picture 5" descr="Text, letter, whiteboard&#10;&#10;Description automatically generated">
            <a:extLst>
              <a:ext uri="{FF2B5EF4-FFF2-40B4-BE49-F238E27FC236}">
                <a16:creationId xmlns:a16="http://schemas.microsoft.com/office/drawing/2014/main" id="{12B55B52-2857-A691-7B4E-C5DF5343B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209428"/>
            <a:ext cx="3937000" cy="15494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A86CF31-D447-FA2E-6272-B3F7F611C652}"/>
                  </a:ext>
                </a:extLst>
              </p14:cNvPr>
              <p14:cNvContentPartPr/>
              <p14:nvPr/>
            </p14:nvContentPartPr>
            <p14:xfrm>
              <a:off x="887400" y="195840"/>
              <a:ext cx="8215560" cy="5421600"/>
            </p14:xfrm>
          </p:contentPart>
        </mc:Choice>
        <mc:Fallback>
          <p:pic>
            <p:nvPicPr>
              <p:cNvPr id="5" name="Ink 4">
                <a:extLst>
                  <a:ext uri="{FF2B5EF4-FFF2-40B4-BE49-F238E27FC236}">
                    <a16:creationId xmlns:a16="http://schemas.microsoft.com/office/drawing/2014/main" id="{5A86CF31-D447-FA2E-6272-B3F7F611C652}"/>
                  </a:ext>
                </a:extLst>
              </p:cNvPr>
              <p:cNvPicPr/>
              <p:nvPr/>
            </p:nvPicPr>
            <p:blipFill>
              <a:blip r:embed="rId5"/>
              <a:stretch>
                <a:fillRect/>
              </a:stretch>
            </p:blipFill>
            <p:spPr>
              <a:xfrm>
                <a:off x="878040" y="186480"/>
                <a:ext cx="8234280" cy="5440320"/>
              </a:xfrm>
              <a:prstGeom prst="rect">
                <a:avLst/>
              </a:prstGeom>
            </p:spPr>
          </p:pic>
        </mc:Fallback>
      </mc:AlternateContent>
    </p:spTree>
    <p:extLst>
      <p:ext uri="{BB962C8B-B14F-4D97-AF65-F5344CB8AC3E}">
        <p14:creationId xmlns:p14="http://schemas.microsoft.com/office/powerpoint/2010/main" val="1798683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E42A-8FDE-D068-1DAF-18B2ED36B0EB}"/>
              </a:ext>
            </a:extLst>
          </p:cNvPr>
          <p:cNvSpPr>
            <a:spLocks noGrp="1"/>
          </p:cNvSpPr>
          <p:nvPr>
            <p:ph type="title"/>
          </p:nvPr>
        </p:nvSpPr>
        <p:spPr/>
        <p:txBody>
          <a:bodyPr/>
          <a:lstStyle/>
          <a:p>
            <a:r>
              <a:rPr lang="en-GB" dirty="0">
                <a:effectLst/>
              </a:rPr>
              <a:t>The multinomial and </a:t>
            </a:r>
            <a:r>
              <a:rPr lang="en-GB" dirty="0" err="1">
                <a:effectLst/>
              </a:rPr>
              <a:t>multinoulli</a:t>
            </a:r>
            <a:r>
              <a:rPr lang="en-GB" dirty="0">
                <a:effectLst/>
              </a:rPr>
              <a:t> distributions*</a:t>
            </a:r>
            <a:endParaRPr lang="en-GB" dirty="0"/>
          </a:p>
        </p:txBody>
      </p:sp>
      <p:sp>
        <p:nvSpPr>
          <p:cNvPr id="3" name="Content Placeholder 2">
            <a:extLst>
              <a:ext uri="{FF2B5EF4-FFF2-40B4-BE49-F238E27FC236}">
                <a16:creationId xmlns:a16="http://schemas.microsoft.com/office/drawing/2014/main" id="{F734DC7F-B778-C82E-22AD-12F4F2348F15}"/>
              </a:ext>
            </a:extLst>
          </p:cNvPr>
          <p:cNvSpPr>
            <a:spLocks noGrp="1"/>
          </p:cNvSpPr>
          <p:nvPr>
            <p:ph idx="1"/>
          </p:nvPr>
        </p:nvSpPr>
        <p:spPr/>
        <p:txBody>
          <a:bodyPr/>
          <a:lstStyle/>
          <a:p>
            <a:r>
              <a:rPr lang="en-GB" dirty="0">
                <a:effectLst/>
              </a:rPr>
              <a:t>The binomial distribution can be used to model the outcomes of coin tosses. To model the outcomes of tossing a K-sided die, we can use the multinomial distribution. </a:t>
            </a:r>
          </a:p>
          <a:p>
            <a:r>
              <a:rPr lang="en-GB" dirty="0">
                <a:effectLst/>
              </a:rPr>
              <a:t>This is defined as follows: let x = (x</a:t>
            </a:r>
            <a:r>
              <a:rPr lang="en-GB" baseline="-25000" dirty="0">
                <a:effectLst/>
              </a:rPr>
              <a:t>1</a:t>
            </a:r>
            <a:r>
              <a:rPr lang="en-GB" dirty="0">
                <a:effectLst/>
              </a:rPr>
              <a:t>, . . . , </a:t>
            </a:r>
            <a:r>
              <a:rPr lang="en-GB" dirty="0" err="1">
                <a:effectLst/>
              </a:rPr>
              <a:t>x</a:t>
            </a:r>
            <a:r>
              <a:rPr lang="en-GB" baseline="-25000" dirty="0" err="1">
                <a:effectLst/>
              </a:rPr>
              <a:t>K</a:t>
            </a:r>
            <a:r>
              <a:rPr lang="en-GB" dirty="0">
                <a:effectLst/>
              </a:rPr>
              <a:t>) be a random vector, where </a:t>
            </a:r>
            <a:r>
              <a:rPr lang="en-GB" dirty="0" err="1">
                <a:effectLst/>
              </a:rPr>
              <a:t>x</a:t>
            </a:r>
            <a:r>
              <a:rPr lang="en-GB" baseline="-25000" dirty="0" err="1">
                <a:effectLst/>
              </a:rPr>
              <a:t>j</a:t>
            </a:r>
            <a:r>
              <a:rPr lang="en-GB" dirty="0">
                <a:effectLst/>
              </a:rPr>
              <a:t> is the number of times side j of the die occurs.</a:t>
            </a:r>
          </a:p>
          <a:p>
            <a:endParaRPr lang="en-GB" dirty="0"/>
          </a:p>
        </p:txBody>
      </p:sp>
      <p:sp>
        <p:nvSpPr>
          <p:cNvPr id="4" name="Slide Number Placeholder 3">
            <a:extLst>
              <a:ext uri="{FF2B5EF4-FFF2-40B4-BE49-F238E27FC236}">
                <a16:creationId xmlns:a16="http://schemas.microsoft.com/office/drawing/2014/main" id="{5852F111-584B-EC27-4272-2CFA45E27030}"/>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Text, letter&#10;&#10;Description automatically generated">
            <a:extLst>
              <a:ext uri="{FF2B5EF4-FFF2-40B4-BE49-F238E27FC236}">
                <a16:creationId xmlns:a16="http://schemas.microsoft.com/office/drawing/2014/main" id="{5A4613BD-C14B-7803-EE08-60486DC3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213233"/>
            <a:ext cx="5537200" cy="20447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59FF7EC-AEA5-D417-2AD6-E1CC11675247}"/>
                  </a:ext>
                </a:extLst>
              </p14:cNvPr>
              <p14:cNvContentPartPr/>
              <p14:nvPr/>
            </p14:nvContentPartPr>
            <p14:xfrm>
              <a:off x="1271880" y="2878200"/>
              <a:ext cx="4911480" cy="1288800"/>
            </p14:xfrm>
          </p:contentPart>
        </mc:Choice>
        <mc:Fallback>
          <p:pic>
            <p:nvPicPr>
              <p:cNvPr id="5" name="Ink 4">
                <a:extLst>
                  <a:ext uri="{FF2B5EF4-FFF2-40B4-BE49-F238E27FC236}">
                    <a16:creationId xmlns:a16="http://schemas.microsoft.com/office/drawing/2014/main" id="{659FF7EC-AEA5-D417-2AD6-E1CC11675247}"/>
                  </a:ext>
                </a:extLst>
              </p:cNvPr>
              <p:cNvPicPr/>
              <p:nvPr/>
            </p:nvPicPr>
            <p:blipFill>
              <a:blip r:embed="rId4"/>
              <a:stretch>
                <a:fillRect/>
              </a:stretch>
            </p:blipFill>
            <p:spPr>
              <a:xfrm>
                <a:off x="1262520" y="2868840"/>
                <a:ext cx="4930200" cy="1307520"/>
              </a:xfrm>
              <a:prstGeom prst="rect">
                <a:avLst/>
              </a:prstGeom>
            </p:spPr>
          </p:pic>
        </mc:Fallback>
      </mc:AlternateContent>
    </p:spTree>
    <p:extLst>
      <p:ext uri="{BB962C8B-B14F-4D97-AF65-F5344CB8AC3E}">
        <p14:creationId xmlns:p14="http://schemas.microsoft.com/office/powerpoint/2010/main" val="2038398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1B6B-EF08-757C-5DDD-87E44E9FE56F}"/>
              </a:ext>
            </a:extLst>
          </p:cNvPr>
          <p:cNvSpPr>
            <a:spLocks noGrp="1"/>
          </p:cNvSpPr>
          <p:nvPr>
            <p:ph type="title"/>
          </p:nvPr>
        </p:nvSpPr>
        <p:spPr/>
        <p:txBody>
          <a:bodyPr/>
          <a:lstStyle/>
          <a:p>
            <a:r>
              <a:rPr lang="en-GB" dirty="0">
                <a:effectLst/>
              </a:rPr>
              <a:t>Application: DNA sequence</a:t>
            </a:r>
            <a:endParaRPr lang="en-GB" dirty="0"/>
          </a:p>
        </p:txBody>
      </p:sp>
      <p:sp>
        <p:nvSpPr>
          <p:cNvPr id="4" name="Slide Number Placeholder 3">
            <a:extLst>
              <a:ext uri="{FF2B5EF4-FFF2-40B4-BE49-F238E27FC236}">
                <a16:creationId xmlns:a16="http://schemas.microsoft.com/office/drawing/2014/main" id="{7AA24760-FAD6-C2D9-42DD-EFC3F24142EA}"/>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9D25DE6-7B93-3591-EC37-BFE650CBB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73324"/>
            <a:ext cx="3183384" cy="2381463"/>
          </a:xfrm>
          <a:prstGeom prst="rect">
            <a:avLst/>
          </a:prstGeom>
        </p:spPr>
      </p:pic>
    </p:spTree>
    <p:extLst>
      <p:ext uri="{BB962C8B-B14F-4D97-AF65-F5344CB8AC3E}">
        <p14:creationId xmlns:p14="http://schemas.microsoft.com/office/powerpoint/2010/main" val="3098987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C0C0-84EF-844A-D7EF-92B79588CB90}"/>
              </a:ext>
            </a:extLst>
          </p:cNvPr>
          <p:cNvSpPr>
            <a:spLocks noGrp="1"/>
          </p:cNvSpPr>
          <p:nvPr>
            <p:ph type="title"/>
          </p:nvPr>
        </p:nvSpPr>
        <p:spPr/>
        <p:txBody>
          <a:bodyPr/>
          <a:lstStyle/>
          <a:p>
            <a:r>
              <a:rPr lang="en-GB" dirty="0">
                <a:effectLst/>
              </a:rPr>
              <a:t>Gaussian (normal)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AB5B83-1B40-3A25-624D-DC720768DDA7}"/>
                  </a:ext>
                </a:extLst>
              </p:cNvPr>
              <p:cNvSpPr>
                <a:spLocks noGrp="1"/>
              </p:cNvSpPr>
              <p:nvPr>
                <p:ph idx="1"/>
              </p:nvPr>
            </p:nvSpPr>
            <p:spPr/>
            <p:txBody>
              <a:bodyPr/>
              <a:lstStyle/>
              <a:p>
                <a:r>
                  <a:rPr lang="en-GB" dirty="0">
                    <a:effectLst/>
                  </a:rPr>
                  <a:t>The most widely used distribution in statistics and machine learning is the Gaussian or normal distribution. Its pdf is given by</a:t>
                </a:r>
              </a:p>
              <a:p>
                <a:endParaRPr lang="en-GB" dirty="0"/>
              </a:p>
              <a:p>
                <a:endParaRPr lang="en-GB" dirty="0">
                  <a:effectLst/>
                </a:endParaRPr>
              </a:p>
              <a:p>
                <a:endParaRPr lang="en-GB" dirty="0"/>
              </a:p>
              <a:p>
                <a:endParaRPr lang="en-GB" dirty="0">
                  <a:effectLst/>
                </a:endParaRPr>
              </a:p>
              <a:p>
                <a:r>
                  <a:rPr lang="en-GB" dirty="0">
                    <a:effectLst/>
                  </a:rPr>
                  <a:t>We write X ∼ </a:t>
                </a:r>
                <a14:m>
                  <m:oMath xmlns:m="http://schemas.openxmlformats.org/officeDocument/2006/math">
                    <m:r>
                      <a:rPr lang="en-GB" i="1" dirty="0" smtClean="0">
                        <a:effectLst/>
                        <a:latin typeface="Cambria Math" panose="02040503050406030204" pitchFamily="18" charset="0"/>
                        <a:ea typeface="Cambria Math" panose="02040503050406030204" pitchFamily="18" charset="0"/>
                      </a:rPr>
                      <m:t>𝒩</m:t>
                    </m:r>
                  </m:oMath>
                </a14:m>
                <a:r>
                  <a:rPr lang="en-GB" dirty="0">
                    <a:effectLst/>
                  </a:rPr>
                  <a:t>(</a:t>
                </a:r>
                <a:r>
                  <a:rPr lang="el-GR" dirty="0">
                    <a:effectLst/>
                    <a:latin typeface="Helvetica" pitchFamily="2" charset="0"/>
                  </a:rPr>
                  <a:t>μ, σ</a:t>
                </a:r>
                <a:r>
                  <a:rPr lang="el-GR" baseline="30000" dirty="0">
                    <a:effectLst/>
                    <a:latin typeface="Helvetica" pitchFamily="2" charset="0"/>
                  </a:rPr>
                  <a:t>2</a:t>
                </a:r>
                <a:r>
                  <a:rPr lang="el-GR" dirty="0">
                    <a:effectLst/>
                    <a:latin typeface="Helvetica" pitchFamily="2" charset="0"/>
                  </a:rPr>
                  <a:t>) </a:t>
                </a:r>
                <a:r>
                  <a:rPr lang="en-GB" dirty="0">
                    <a:effectLst/>
                  </a:rPr>
                  <a:t>to denote that p(X = x) = </a:t>
                </a:r>
                <a14:m>
                  <m:oMath xmlns:m="http://schemas.openxmlformats.org/officeDocument/2006/math">
                    <m:r>
                      <a:rPr lang="en-GB" i="1" dirty="0">
                        <a:latin typeface="Cambria Math" panose="02040503050406030204" pitchFamily="18" charset="0"/>
                        <a:ea typeface="Cambria Math" panose="02040503050406030204" pitchFamily="18" charset="0"/>
                      </a:rPr>
                      <m:t>𝒩</m:t>
                    </m:r>
                  </m:oMath>
                </a14:m>
                <a:r>
                  <a:rPr lang="en-GB" dirty="0">
                    <a:effectLst/>
                  </a:rPr>
                  <a:t>(x|</a:t>
                </a:r>
                <a:r>
                  <a:rPr lang="el-GR" dirty="0">
                    <a:effectLst/>
                    <a:latin typeface="Helvetica" pitchFamily="2" charset="0"/>
                  </a:rPr>
                  <a:t>μ, σ</a:t>
                </a:r>
                <a:r>
                  <a:rPr lang="el-GR" baseline="30000" dirty="0">
                    <a:effectLst/>
                    <a:latin typeface="Helvetica" pitchFamily="2" charset="0"/>
                  </a:rPr>
                  <a:t>2</a:t>
                </a:r>
                <a:r>
                  <a:rPr lang="el-GR" dirty="0">
                    <a:effectLst/>
                    <a:latin typeface="Helvetica" pitchFamily="2" charset="0"/>
                  </a:rPr>
                  <a:t>). </a:t>
                </a:r>
                <a:r>
                  <a:rPr lang="en-GB" dirty="0">
                    <a:effectLst/>
                  </a:rPr>
                  <a:t>If X ∼ </a:t>
                </a:r>
                <a14:m>
                  <m:oMath xmlns:m="http://schemas.openxmlformats.org/officeDocument/2006/math">
                    <m:r>
                      <a:rPr lang="en-GB" i="1" dirty="0">
                        <a:latin typeface="Cambria Math" panose="02040503050406030204" pitchFamily="18" charset="0"/>
                        <a:ea typeface="Cambria Math" panose="02040503050406030204" pitchFamily="18" charset="0"/>
                      </a:rPr>
                      <m:t>𝒩</m:t>
                    </m:r>
                  </m:oMath>
                </a14:m>
                <a:r>
                  <a:rPr lang="en-GB" dirty="0">
                    <a:effectLst/>
                  </a:rPr>
                  <a:t>(0, 1), we say X follows a standard normal distribution. </a:t>
                </a:r>
                <a:r>
                  <a:rPr lang="en-GB" dirty="0"/>
                  <a:t>T</a:t>
                </a:r>
                <a:r>
                  <a:rPr lang="en-GB" dirty="0">
                    <a:effectLst/>
                  </a:rPr>
                  <a:t>his is sometimes called the bell curve.</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16AB5B83-1B40-3A25-624D-DC720768DDA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745F9CA-7FA1-CB88-1A29-BB4F9DB91BB9}"/>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6" name="Picture 5" descr="A picture containing text, clock&#10;&#10;Description automatically generated">
            <a:extLst>
              <a:ext uri="{FF2B5EF4-FFF2-40B4-BE49-F238E27FC236}">
                <a16:creationId xmlns:a16="http://schemas.microsoft.com/office/drawing/2014/main" id="{F4804FC5-3FAF-3479-9F80-32C62B398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9175"/>
            <a:ext cx="4165600" cy="8382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48402A5-79B2-CDA5-6447-0B3858A6A2A6}"/>
                  </a:ext>
                </a:extLst>
              </p14:cNvPr>
              <p14:cNvContentPartPr/>
              <p14:nvPr/>
            </p14:nvContentPartPr>
            <p14:xfrm>
              <a:off x="1068840" y="1986840"/>
              <a:ext cx="7637760" cy="2320560"/>
            </p14:xfrm>
          </p:contentPart>
        </mc:Choice>
        <mc:Fallback>
          <p:pic>
            <p:nvPicPr>
              <p:cNvPr id="5" name="Ink 4">
                <a:extLst>
                  <a:ext uri="{FF2B5EF4-FFF2-40B4-BE49-F238E27FC236}">
                    <a16:creationId xmlns:a16="http://schemas.microsoft.com/office/drawing/2014/main" id="{648402A5-79B2-CDA5-6447-0B3858A6A2A6}"/>
                  </a:ext>
                </a:extLst>
              </p:cNvPr>
              <p:cNvPicPr/>
              <p:nvPr/>
            </p:nvPicPr>
            <p:blipFill>
              <a:blip r:embed="rId5"/>
              <a:stretch>
                <a:fillRect/>
              </a:stretch>
            </p:blipFill>
            <p:spPr>
              <a:xfrm>
                <a:off x="1059480" y="1977480"/>
                <a:ext cx="7656480" cy="2339280"/>
              </a:xfrm>
              <a:prstGeom prst="rect">
                <a:avLst/>
              </a:prstGeom>
            </p:spPr>
          </p:pic>
        </mc:Fallback>
      </mc:AlternateContent>
    </p:spTree>
    <p:extLst>
      <p:ext uri="{BB962C8B-B14F-4D97-AF65-F5344CB8AC3E}">
        <p14:creationId xmlns:p14="http://schemas.microsoft.com/office/powerpoint/2010/main" val="4160415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9AD6-5FC9-422E-7090-7A6D1EB7DFAD}"/>
              </a:ext>
            </a:extLst>
          </p:cNvPr>
          <p:cNvSpPr>
            <a:spLocks noGrp="1"/>
          </p:cNvSpPr>
          <p:nvPr>
            <p:ph type="title"/>
          </p:nvPr>
        </p:nvSpPr>
        <p:spPr/>
        <p:txBody>
          <a:bodyPr/>
          <a:lstStyle/>
          <a:p>
            <a:r>
              <a:rPr lang="en-GB" dirty="0">
                <a:latin typeface="Helvetica" pitchFamily="2" charset="0"/>
              </a:rPr>
              <a:t>T</a:t>
            </a:r>
            <a:r>
              <a:rPr lang="en-GB" dirty="0">
                <a:effectLst/>
                <a:latin typeface="Helvetica" pitchFamily="2" charset="0"/>
              </a:rPr>
              <a:t>he standard normal distribution</a:t>
            </a:r>
            <a:endParaRPr lang="en-GB" dirty="0"/>
          </a:p>
        </p:txBody>
      </p:sp>
      <p:sp>
        <p:nvSpPr>
          <p:cNvPr id="4" name="Slide Number Placeholder 3">
            <a:extLst>
              <a:ext uri="{FF2B5EF4-FFF2-40B4-BE49-F238E27FC236}">
                <a16:creationId xmlns:a16="http://schemas.microsoft.com/office/drawing/2014/main" id="{AD6145CE-C251-7711-80C3-68DD9A87BE0F}"/>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11" name="Picture 10">
            <a:extLst>
              <a:ext uri="{FF2B5EF4-FFF2-40B4-BE49-F238E27FC236}">
                <a16:creationId xmlns:a16="http://schemas.microsoft.com/office/drawing/2014/main" id="{C5803985-7E26-A9C4-C7B1-220E54BCA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930011"/>
            <a:ext cx="6375400" cy="3962400"/>
          </a:xfrm>
          <a:prstGeom prst="rect">
            <a:avLst/>
          </a:prstGeom>
        </p:spPr>
      </p:pic>
      <p:sp>
        <p:nvSpPr>
          <p:cNvPr id="12" name="TextBox 11">
            <a:extLst>
              <a:ext uri="{FF2B5EF4-FFF2-40B4-BE49-F238E27FC236}">
                <a16:creationId xmlns:a16="http://schemas.microsoft.com/office/drawing/2014/main" id="{8E9E1189-15DF-B039-697B-F6B0B18C30E1}"/>
              </a:ext>
            </a:extLst>
          </p:cNvPr>
          <p:cNvSpPr txBox="1"/>
          <p:nvPr/>
        </p:nvSpPr>
        <p:spPr>
          <a:xfrm>
            <a:off x="457200" y="5370398"/>
            <a:ext cx="5673348" cy="230832"/>
          </a:xfrm>
          <a:prstGeom prst="rect">
            <a:avLst/>
          </a:prstGeom>
          <a:noFill/>
        </p:spPr>
        <p:txBody>
          <a:bodyPr wrap="none" rtlCol="0">
            <a:spAutoFit/>
          </a:bodyPr>
          <a:lstStyle/>
          <a:p>
            <a:r>
              <a:rPr lang="en-GB" sz="900" dirty="0"/>
              <a:t>Source: Goodfellow et al., Deep Learning, MIT Press, https://</a:t>
            </a:r>
            <a:r>
              <a:rPr lang="en-GB" sz="900" dirty="0" err="1"/>
              <a:t>www.deeplearningbook.org</a:t>
            </a:r>
            <a:r>
              <a:rPr lang="en-GB" sz="900" dirty="0"/>
              <a:t>/contents/</a:t>
            </a:r>
            <a:r>
              <a:rPr lang="en-GB" sz="900" dirty="0" err="1"/>
              <a:t>prob.html</a:t>
            </a:r>
            <a:endParaRPr lang="en-GB" sz="9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1F2CC3F-AE0C-7FE7-9F47-49F91B3896B3}"/>
                  </a:ext>
                </a:extLst>
              </p14:cNvPr>
              <p14:cNvContentPartPr/>
              <p14:nvPr/>
            </p14:nvContentPartPr>
            <p14:xfrm>
              <a:off x="521280" y="1522440"/>
              <a:ext cx="8622720" cy="2028960"/>
            </p14:xfrm>
          </p:contentPart>
        </mc:Choice>
        <mc:Fallback>
          <p:pic>
            <p:nvPicPr>
              <p:cNvPr id="3" name="Ink 2">
                <a:extLst>
                  <a:ext uri="{FF2B5EF4-FFF2-40B4-BE49-F238E27FC236}">
                    <a16:creationId xmlns:a16="http://schemas.microsoft.com/office/drawing/2014/main" id="{B1F2CC3F-AE0C-7FE7-9F47-49F91B3896B3}"/>
                  </a:ext>
                </a:extLst>
              </p:cNvPr>
              <p:cNvPicPr/>
              <p:nvPr/>
            </p:nvPicPr>
            <p:blipFill>
              <a:blip r:embed="rId4"/>
              <a:stretch>
                <a:fillRect/>
              </a:stretch>
            </p:blipFill>
            <p:spPr>
              <a:xfrm>
                <a:off x="511920" y="1513080"/>
                <a:ext cx="8641440" cy="2047680"/>
              </a:xfrm>
              <a:prstGeom prst="rect">
                <a:avLst/>
              </a:prstGeom>
            </p:spPr>
          </p:pic>
        </mc:Fallback>
      </mc:AlternateContent>
    </p:spTree>
    <p:extLst>
      <p:ext uri="{BB962C8B-B14F-4D97-AF65-F5344CB8AC3E}">
        <p14:creationId xmlns:p14="http://schemas.microsoft.com/office/powerpoint/2010/main" val="1275539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821C-5BCF-A641-F063-A7F54DB0DA4A}"/>
              </a:ext>
            </a:extLst>
          </p:cNvPr>
          <p:cNvSpPr>
            <a:spLocks noGrp="1"/>
          </p:cNvSpPr>
          <p:nvPr>
            <p:ph type="title"/>
          </p:nvPr>
        </p:nvSpPr>
        <p:spPr/>
        <p:txBody>
          <a:bodyPr/>
          <a:lstStyle/>
          <a:p>
            <a:r>
              <a:rPr lang="en-GB" dirty="0"/>
              <a:t>Multivariate Gaussian</a:t>
            </a:r>
          </a:p>
        </p:txBody>
      </p:sp>
      <p:sp>
        <p:nvSpPr>
          <p:cNvPr id="4" name="Slide Number Placeholder 3">
            <a:extLst>
              <a:ext uri="{FF2B5EF4-FFF2-40B4-BE49-F238E27FC236}">
                <a16:creationId xmlns:a16="http://schemas.microsoft.com/office/drawing/2014/main" id="{3742E6A5-4113-A151-0A64-582286188305}"/>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pic>
        <p:nvPicPr>
          <p:cNvPr id="6" name="Picture 5" descr="Chart, surface chart&#10;&#10;Description automatically generated">
            <a:extLst>
              <a:ext uri="{FF2B5EF4-FFF2-40B4-BE49-F238E27FC236}">
                <a16:creationId xmlns:a16="http://schemas.microsoft.com/office/drawing/2014/main" id="{767A33B2-821A-5E17-68CF-96CA7BCE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3" y="1290768"/>
            <a:ext cx="4266076" cy="3635177"/>
          </a:xfrm>
          <a:prstGeom prst="rect">
            <a:avLst/>
          </a:prstGeom>
        </p:spPr>
      </p:pic>
      <p:pic>
        <p:nvPicPr>
          <p:cNvPr id="2050" name="Picture 2">
            <a:extLst>
              <a:ext uri="{FF2B5EF4-FFF2-40B4-BE49-F238E27FC236}">
                <a16:creationId xmlns:a16="http://schemas.microsoft.com/office/drawing/2014/main" id="{6374D3A4-C396-9246-290B-78642A5A9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548" y="1220744"/>
            <a:ext cx="4338389" cy="32735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0977E-F5BE-49D5-F746-9971475EED39}"/>
              </a:ext>
            </a:extLst>
          </p:cNvPr>
          <p:cNvSpPr txBox="1"/>
          <p:nvPr/>
        </p:nvSpPr>
        <p:spPr>
          <a:xfrm>
            <a:off x="387971" y="5370398"/>
            <a:ext cx="3960440" cy="230832"/>
          </a:xfrm>
          <a:prstGeom prst="rect">
            <a:avLst/>
          </a:prstGeom>
          <a:noFill/>
        </p:spPr>
        <p:txBody>
          <a:bodyPr wrap="square">
            <a:spAutoFit/>
          </a:bodyPr>
          <a:lstStyle/>
          <a:p>
            <a:r>
              <a:rPr lang="en-GB" sz="900" dirty="0"/>
              <a:t>Source: https://</a:t>
            </a:r>
            <a:r>
              <a:rPr lang="en-GB" sz="900" dirty="0" err="1"/>
              <a:t>commons.wikimedia.org</a:t>
            </a:r>
            <a:r>
              <a:rPr lang="en-GB" sz="900" dirty="0"/>
              <a:t>/wiki/</a:t>
            </a:r>
            <a:r>
              <a:rPr lang="en-GB" sz="900" dirty="0" err="1"/>
              <a:t>File:MultivariateNormal.png</a:t>
            </a:r>
            <a:endParaRPr lang="en-GB" sz="900"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12B0E2A-03AD-E4C4-852E-8A4185FFF18E}"/>
                  </a:ext>
                </a:extLst>
              </p14:cNvPr>
              <p14:cNvContentPartPr/>
              <p14:nvPr/>
            </p14:nvContentPartPr>
            <p14:xfrm>
              <a:off x="4807080" y="1965960"/>
              <a:ext cx="3685680" cy="2914920"/>
            </p14:xfrm>
          </p:contentPart>
        </mc:Choice>
        <mc:Fallback>
          <p:pic>
            <p:nvPicPr>
              <p:cNvPr id="3" name="Ink 2">
                <a:extLst>
                  <a:ext uri="{FF2B5EF4-FFF2-40B4-BE49-F238E27FC236}">
                    <a16:creationId xmlns:a16="http://schemas.microsoft.com/office/drawing/2014/main" id="{F12B0E2A-03AD-E4C4-852E-8A4185FFF18E}"/>
                  </a:ext>
                </a:extLst>
              </p:cNvPr>
              <p:cNvPicPr/>
              <p:nvPr/>
            </p:nvPicPr>
            <p:blipFill>
              <a:blip r:embed="rId5"/>
              <a:stretch>
                <a:fillRect/>
              </a:stretch>
            </p:blipFill>
            <p:spPr>
              <a:xfrm>
                <a:off x="4797720" y="1956600"/>
                <a:ext cx="3704400" cy="2933640"/>
              </a:xfrm>
              <a:prstGeom prst="rect">
                <a:avLst/>
              </a:prstGeom>
            </p:spPr>
          </p:pic>
        </mc:Fallback>
      </mc:AlternateContent>
    </p:spTree>
    <p:extLst>
      <p:ext uri="{BB962C8B-B14F-4D97-AF65-F5344CB8AC3E}">
        <p14:creationId xmlns:p14="http://schemas.microsoft.com/office/powerpoint/2010/main" val="4266523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49A-465E-714D-388D-F9ED88FD74D5}"/>
              </a:ext>
            </a:extLst>
          </p:cNvPr>
          <p:cNvSpPr>
            <a:spLocks noGrp="1"/>
          </p:cNvSpPr>
          <p:nvPr>
            <p:ph type="title"/>
          </p:nvPr>
        </p:nvSpPr>
        <p:spPr/>
        <p:txBody>
          <a:bodyPr/>
          <a:lstStyle/>
          <a:p>
            <a:r>
              <a:rPr lang="en-GB" dirty="0"/>
              <a:t>Information Theory</a:t>
            </a:r>
          </a:p>
        </p:txBody>
      </p:sp>
      <p:sp>
        <p:nvSpPr>
          <p:cNvPr id="3" name="Content Placeholder 2">
            <a:extLst>
              <a:ext uri="{FF2B5EF4-FFF2-40B4-BE49-F238E27FC236}">
                <a16:creationId xmlns:a16="http://schemas.microsoft.com/office/drawing/2014/main" id="{1B1DF21E-9B1F-0ECD-B130-67B1D15CCACC}"/>
              </a:ext>
            </a:extLst>
          </p:cNvPr>
          <p:cNvSpPr>
            <a:spLocks noGrp="1"/>
          </p:cNvSpPr>
          <p:nvPr>
            <p:ph idx="1"/>
          </p:nvPr>
        </p:nvSpPr>
        <p:spPr/>
        <p:txBody>
          <a:bodyPr/>
          <a:lstStyle/>
          <a:p>
            <a:pPr algn="l"/>
            <a:r>
              <a:rPr lang="en-GB" b="0" i="0" u="none" strike="noStrike" dirty="0">
                <a:solidFill>
                  <a:srgbClr val="000000"/>
                </a:solidFill>
                <a:effectLst/>
              </a:rPr>
              <a:t>The basic intuition behind information theory is that learning that an unlikely event has occurred is more informative than learning that a likely event has occurred.</a:t>
            </a:r>
          </a:p>
          <a:p>
            <a:pPr algn="l"/>
            <a:endParaRPr lang="en-GB" dirty="0">
              <a:solidFill>
                <a:srgbClr val="000000"/>
              </a:solidFill>
            </a:endParaRPr>
          </a:p>
          <a:p>
            <a:pPr algn="l"/>
            <a:r>
              <a:rPr lang="en-GB" b="0" i="0" u="none" strike="noStrike" dirty="0">
                <a:solidFill>
                  <a:srgbClr val="000000"/>
                </a:solidFill>
                <a:effectLst/>
              </a:rPr>
              <a:t>Likely events should have low information content, and in the extreme case, events that are guaranteed to happen should have no information content whatsoever.</a:t>
            </a:r>
          </a:p>
          <a:p>
            <a:pPr algn="l"/>
            <a:r>
              <a:rPr lang="en-GB" b="0" i="0" u="none" strike="noStrike" dirty="0">
                <a:solidFill>
                  <a:srgbClr val="000000"/>
                </a:solidFill>
                <a:effectLst/>
              </a:rPr>
              <a:t>Less</a:t>
            </a:r>
            <a:r>
              <a:rPr lang="en-GB" b="0" i="0" u="none" strike="noStrike" dirty="0">
                <a:effectLst/>
              </a:rPr>
              <a:t> </a:t>
            </a:r>
            <a:r>
              <a:rPr lang="en-GB" b="0" i="0" u="none" strike="noStrike" dirty="0">
                <a:solidFill>
                  <a:srgbClr val="000000"/>
                </a:solidFill>
                <a:effectLst/>
              </a:rPr>
              <a:t>likely</a:t>
            </a:r>
            <a:r>
              <a:rPr lang="en-GB" b="0" i="0" u="none" strike="noStrike" dirty="0">
                <a:effectLst/>
              </a:rPr>
              <a:t> </a:t>
            </a:r>
            <a:r>
              <a:rPr lang="en-GB" b="0" i="0" u="none" strike="noStrike" dirty="0">
                <a:solidFill>
                  <a:srgbClr val="000000"/>
                </a:solidFill>
                <a:effectLst/>
              </a:rPr>
              <a:t>events</a:t>
            </a:r>
            <a:r>
              <a:rPr lang="en-GB" b="0" i="0" u="none" strike="noStrike" dirty="0">
                <a:effectLst/>
              </a:rPr>
              <a:t> </a:t>
            </a:r>
            <a:r>
              <a:rPr lang="en-GB" b="0" i="0" u="none" strike="noStrike" dirty="0">
                <a:solidFill>
                  <a:srgbClr val="000000"/>
                </a:solidFill>
                <a:effectLst/>
              </a:rPr>
              <a:t>should</a:t>
            </a:r>
            <a:r>
              <a:rPr lang="en-GB" b="0" i="0" u="none" strike="noStrike" dirty="0">
                <a:effectLst/>
              </a:rPr>
              <a:t> </a:t>
            </a:r>
            <a:r>
              <a:rPr lang="en-GB" b="0" i="0" u="none" strike="noStrike" dirty="0">
                <a:solidFill>
                  <a:srgbClr val="000000"/>
                </a:solidFill>
                <a:effectLst/>
              </a:rPr>
              <a:t>have</a:t>
            </a:r>
            <a:r>
              <a:rPr lang="en-GB" b="0" i="0" u="none" strike="noStrike" dirty="0">
                <a:effectLst/>
              </a:rPr>
              <a:t> </a:t>
            </a:r>
            <a:r>
              <a:rPr lang="en-GB" b="0" i="0" u="none" strike="noStrike" dirty="0">
                <a:solidFill>
                  <a:srgbClr val="000000"/>
                </a:solidFill>
                <a:effectLst/>
              </a:rPr>
              <a:t>higher</a:t>
            </a:r>
            <a:r>
              <a:rPr lang="en-GB" b="0" i="0" u="none" strike="noStrike" dirty="0">
                <a:effectLst/>
              </a:rPr>
              <a:t> </a:t>
            </a:r>
            <a:r>
              <a:rPr lang="en-GB" b="0" i="0" u="none" strike="noStrike" dirty="0">
                <a:solidFill>
                  <a:srgbClr val="000000"/>
                </a:solidFill>
                <a:effectLst/>
              </a:rPr>
              <a:t>information</a:t>
            </a:r>
            <a:r>
              <a:rPr lang="en-GB" b="0" i="0" u="none" strike="noStrike" dirty="0">
                <a:effectLst/>
              </a:rPr>
              <a:t> </a:t>
            </a:r>
            <a:r>
              <a:rPr lang="en-GB" b="0" i="0" u="none" strike="noStrike" dirty="0">
                <a:solidFill>
                  <a:srgbClr val="000000"/>
                </a:solidFill>
                <a:effectLst/>
              </a:rPr>
              <a:t>content.</a:t>
            </a:r>
            <a:endParaRPr lang="en-GB" dirty="0">
              <a:solidFill>
                <a:srgbClr val="000000"/>
              </a:solidFill>
            </a:endParaRP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endParaRPr lang="en-GB" dirty="0"/>
          </a:p>
        </p:txBody>
      </p:sp>
      <p:sp>
        <p:nvSpPr>
          <p:cNvPr id="4" name="Slide Number Placeholder 3">
            <a:extLst>
              <a:ext uri="{FF2B5EF4-FFF2-40B4-BE49-F238E27FC236}">
                <a16:creationId xmlns:a16="http://schemas.microsoft.com/office/drawing/2014/main" id="{92EF0E75-E65F-C53C-9592-AECC628D5E7A}"/>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C56CD39-5B7F-BC7B-04E4-FF7CB1CCF6B7}"/>
                  </a:ext>
                </a:extLst>
              </p14:cNvPr>
              <p14:cNvContentPartPr/>
              <p14:nvPr/>
            </p14:nvContentPartPr>
            <p14:xfrm>
              <a:off x="3409560" y="1767600"/>
              <a:ext cx="3753720" cy="162000"/>
            </p14:xfrm>
          </p:contentPart>
        </mc:Choice>
        <mc:Fallback>
          <p:pic>
            <p:nvPicPr>
              <p:cNvPr id="5" name="Ink 4">
                <a:extLst>
                  <a:ext uri="{FF2B5EF4-FFF2-40B4-BE49-F238E27FC236}">
                    <a16:creationId xmlns:a16="http://schemas.microsoft.com/office/drawing/2014/main" id="{4C56CD39-5B7F-BC7B-04E4-FF7CB1CCF6B7}"/>
                  </a:ext>
                </a:extLst>
              </p:cNvPr>
              <p:cNvPicPr/>
              <p:nvPr/>
            </p:nvPicPr>
            <p:blipFill>
              <a:blip r:embed="rId3"/>
              <a:stretch>
                <a:fillRect/>
              </a:stretch>
            </p:blipFill>
            <p:spPr>
              <a:xfrm>
                <a:off x="3400200" y="1758240"/>
                <a:ext cx="3772440" cy="180720"/>
              </a:xfrm>
              <a:prstGeom prst="rect">
                <a:avLst/>
              </a:prstGeom>
            </p:spPr>
          </p:pic>
        </mc:Fallback>
      </mc:AlternateContent>
    </p:spTree>
    <p:extLst>
      <p:ext uri="{BB962C8B-B14F-4D97-AF65-F5344CB8AC3E}">
        <p14:creationId xmlns:p14="http://schemas.microsoft.com/office/powerpoint/2010/main" val="2777178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8C6B-A848-E94C-6680-7A7B141ED24B}"/>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09E18-523B-B588-6B0C-D13AA24EC981}"/>
                  </a:ext>
                </a:extLst>
              </p:cNvPr>
              <p:cNvSpPr>
                <a:spLocks noGrp="1"/>
              </p:cNvSpPr>
              <p:nvPr>
                <p:ph idx="1"/>
              </p:nvPr>
            </p:nvSpPr>
            <p:spPr/>
            <p:txBody>
              <a:bodyPr/>
              <a:lstStyle/>
              <a:p>
                <a:r>
                  <a:rPr lang="en-GB" dirty="0"/>
                  <a:t>The probability that X takes the value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𝑗</m:t>
                        </m:r>
                      </m:sub>
                    </m:sSub>
                  </m:oMath>
                </a14:m>
                <a:r>
                  <a:rPr lang="en-GB" dirty="0"/>
                  <a:t> irrespective of the value of Y is written as p(x=X)</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𝑖</m:t>
                              </m:r>
                            </m:sub>
                          </m:sSub>
                        </m:num>
                        <m:den>
                          <m:r>
                            <a:rPr lang="en-GB" b="0" i="1" smtClean="0">
                              <a:latin typeface="Cambria Math" panose="02040503050406030204" pitchFamily="18" charset="0"/>
                            </a:rPr>
                            <m:t>𝑁</m:t>
                          </m:r>
                        </m:den>
                      </m:f>
                    </m:oMath>
                  </m:oMathPara>
                </a14:m>
                <a:endParaRPr lang="en-GB" dirty="0"/>
              </a:p>
            </p:txBody>
          </p:sp>
        </mc:Choice>
        <mc:Fallback xmlns="">
          <p:sp>
            <p:nvSpPr>
              <p:cNvPr id="3" name="Content Placeholder 2">
                <a:extLst>
                  <a:ext uri="{FF2B5EF4-FFF2-40B4-BE49-F238E27FC236}">
                    <a16:creationId xmlns:a16="http://schemas.microsoft.com/office/drawing/2014/main" id="{36D09E18-523B-B588-6B0C-D13AA24EC981}"/>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ABAB02-9743-5A5B-1547-DEBA5AA50429}"/>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C93E94E-E63E-91D8-27C4-90E3A0A00CEE}"/>
                  </a:ext>
                </a:extLst>
              </p14:cNvPr>
              <p14:cNvContentPartPr/>
              <p14:nvPr/>
            </p14:nvContentPartPr>
            <p14:xfrm>
              <a:off x="942120" y="1463400"/>
              <a:ext cx="7700040" cy="4190760"/>
            </p14:xfrm>
          </p:contentPart>
        </mc:Choice>
        <mc:Fallback>
          <p:pic>
            <p:nvPicPr>
              <p:cNvPr id="5" name="Ink 4">
                <a:extLst>
                  <a:ext uri="{FF2B5EF4-FFF2-40B4-BE49-F238E27FC236}">
                    <a16:creationId xmlns:a16="http://schemas.microsoft.com/office/drawing/2014/main" id="{0C93E94E-E63E-91D8-27C4-90E3A0A00CEE}"/>
                  </a:ext>
                </a:extLst>
              </p:cNvPr>
              <p:cNvPicPr/>
              <p:nvPr/>
            </p:nvPicPr>
            <p:blipFill>
              <a:blip r:embed="rId4"/>
              <a:stretch>
                <a:fillRect/>
              </a:stretch>
            </p:blipFill>
            <p:spPr>
              <a:xfrm>
                <a:off x="932760" y="1454040"/>
                <a:ext cx="7718760" cy="4209480"/>
              </a:xfrm>
              <a:prstGeom prst="rect">
                <a:avLst/>
              </a:prstGeom>
            </p:spPr>
          </p:pic>
        </mc:Fallback>
      </mc:AlternateContent>
    </p:spTree>
    <p:extLst>
      <p:ext uri="{BB962C8B-B14F-4D97-AF65-F5344CB8AC3E}">
        <p14:creationId xmlns:p14="http://schemas.microsoft.com/office/powerpoint/2010/main" val="71252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799-E513-4A44-A37D-7B7A063BF227}"/>
              </a:ext>
            </a:extLst>
          </p:cNvPr>
          <p:cNvSpPr>
            <a:spLocks noGrp="1"/>
          </p:cNvSpPr>
          <p:nvPr>
            <p:ph type="title"/>
          </p:nvPr>
        </p:nvSpPr>
        <p:spPr/>
        <p:txBody>
          <a:bodyPr/>
          <a:lstStyle/>
          <a:p>
            <a:r>
              <a:rPr lang="en-GB" dirty="0"/>
              <a:t>Information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FE10B-3996-C047-5BED-44631E914757}"/>
                  </a:ext>
                </a:extLst>
              </p:cNvPr>
              <p:cNvSpPr>
                <a:spLocks noGrp="1"/>
              </p:cNvSpPr>
              <p:nvPr>
                <p:ph idx="1"/>
              </p:nvPr>
            </p:nvSpPr>
            <p:spPr/>
            <p:txBody>
              <a:bodyPr/>
              <a:lstStyle/>
              <a:p>
                <a:r>
                  <a:rPr lang="en-GB" b="0" i="0" u="none" strike="noStrike" dirty="0">
                    <a:solidFill>
                      <a:srgbClr val="000000"/>
                    </a:solidFill>
                    <a:effectLst/>
                  </a:rPr>
                  <a:t>Independent events should have additive information. </a:t>
                </a:r>
              </a:p>
              <a:p>
                <a:r>
                  <a:rPr lang="en-GB" b="0" i="0" u="none" strike="noStrike" dirty="0">
                    <a:solidFill>
                      <a:srgbClr val="000000"/>
                    </a:solidFill>
                    <a:effectLst/>
                  </a:rPr>
                  <a:t>For example, ﬁnding out that a tossed coin has come up as heads twice should convey twice as much information as ﬁnding out that a tossed coin has come up as heads once.</a:t>
                </a:r>
              </a:p>
              <a:p>
                <a:endParaRPr lang="en-GB" dirty="0">
                  <a:solidFill>
                    <a:srgbClr val="000000"/>
                  </a:solidFill>
                </a:endParaRPr>
              </a:p>
              <a:p>
                <a:pPr algn="l"/>
                <a:r>
                  <a:rPr lang="en-GB" b="0" i="0" u="none" strike="noStrike" dirty="0">
                    <a:solidFill>
                      <a:srgbClr val="000000"/>
                    </a:solidFill>
                    <a:effectLst/>
                  </a:rPr>
                  <a:t>To satisfy all three of these properties, the self-information</a:t>
                </a:r>
              </a:p>
              <a:p>
                <a:pPr marL="0" indent="0" algn="l">
                  <a:buNone/>
                </a:pPr>
                <a:r>
                  <a:rPr lang="en-GB" b="0" i="0" u="none" strike="noStrike" dirty="0">
                    <a:solidFill>
                      <a:srgbClr val="000000"/>
                    </a:solidFill>
                    <a:effectLst/>
                  </a:rPr>
                  <a:t> of an event x = x is defined as:</a:t>
                </a:r>
              </a:p>
              <a:p>
                <a:pPr marL="0" indent="0" algn="l">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𝐼</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oMath>
                  </m:oMathPara>
                </a14:m>
                <a:endParaRPr lang="en-GB" b="0" i="0" u="none" strike="noStrike" dirty="0">
                  <a:solidFill>
                    <a:srgbClr val="000000"/>
                  </a:solidFill>
                  <a:effectLst/>
                </a:endParaRPr>
              </a:p>
              <a:p>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071FE10B-3996-C047-5BED-44631E91475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D596EB3-99A1-2C60-5706-4F0944C64F1E}"/>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A434F6D-25B5-57BC-9F5A-4EB97B9E477F}"/>
                  </a:ext>
                </a:extLst>
              </p14:cNvPr>
              <p14:cNvContentPartPr/>
              <p14:nvPr/>
            </p14:nvContentPartPr>
            <p14:xfrm>
              <a:off x="4353120" y="3457080"/>
              <a:ext cx="4051080" cy="1716120"/>
            </p14:xfrm>
          </p:contentPart>
        </mc:Choice>
        <mc:Fallback>
          <p:pic>
            <p:nvPicPr>
              <p:cNvPr id="5" name="Ink 4">
                <a:extLst>
                  <a:ext uri="{FF2B5EF4-FFF2-40B4-BE49-F238E27FC236}">
                    <a16:creationId xmlns:a16="http://schemas.microsoft.com/office/drawing/2014/main" id="{5A434F6D-25B5-57BC-9F5A-4EB97B9E477F}"/>
                  </a:ext>
                </a:extLst>
              </p:cNvPr>
              <p:cNvPicPr/>
              <p:nvPr/>
            </p:nvPicPr>
            <p:blipFill>
              <a:blip r:embed="rId4"/>
              <a:stretch>
                <a:fillRect/>
              </a:stretch>
            </p:blipFill>
            <p:spPr>
              <a:xfrm>
                <a:off x="4343760" y="3447720"/>
                <a:ext cx="4069800" cy="1734840"/>
              </a:xfrm>
              <a:prstGeom prst="rect">
                <a:avLst/>
              </a:prstGeom>
            </p:spPr>
          </p:pic>
        </mc:Fallback>
      </mc:AlternateContent>
    </p:spTree>
    <p:extLst>
      <p:ext uri="{BB962C8B-B14F-4D97-AF65-F5344CB8AC3E}">
        <p14:creationId xmlns:p14="http://schemas.microsoft.com/office/powerpoint/2010/main" val="2146958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802-7B81-F8BF-C19F-29E254758EE1}"/>
              </a:ext>
            </a:extLst>
          </p:cNvPr>
          <p:cNvSpPr>
            <a:spLocks noGrp="1"/>
          </p:cNvSpPr>
          <p:nvPr>
            <p:ph type="title"/>
          </p:nvPr>
        </p:nvSpPr>
        <p:spPr/>
        <p:txBody>
          <a:bodyPr/>
          <a:lstStyle/>
          <a:p>
            <a:r>
              <a:rPr lang="en-GB" dirty="0"/>
              <a:t>Shannon's 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8A945F-11EF-828C-2EF9-25BF192D6B0F}"/>
                  </a:ext>
                </a:extLst>
              </p:cNvPr>
              <p:cNvSpPr>
                <a:spLocks noGrp="1"/>
              </p:cNvSpPr>
              <p:nvPr>
                <p:ph idx="1"/>
              </p:nvPr>
            </p:nvSpPr>
            <p:spPr/>
            <p:txBody>
              <a:bodyPr/>
              <a:lstStyle/>
              <a:p>
                <a:r>
                  <a:rPr lang="en-GB" b="0" i="0" u="none" strike="noStrike" dirty="0">
                    <a:solidFill>
                      <a:srgbClr val="000000"/>
                    </a:solidFill>
                    <a:effectLst/>
                  </a:rPr>
                  <a:t>Self-information</a:t>
                </a:r>
                <a:r>
                  <a:rPr lang="en-GB" b="0" i="0" u="none" strike="noStrike" dirty="0">
                    <a:effectLst/>
                  </a:rPr>
                  <a:t> </a:t>
                </a:r>
                <a:r>
                  <a:rPr lang="en-GB" b="0" i="0" u="none" strike="noStrike" dirty="0">
                    <a:solidFill>
                      <a:srgbClr val="000000"/>
                    </a:solidFill>
                    <a:effectLst/>
                  </a:rPr>
                  <a:t>deals</a:t>
                </a:r>
                <a:r>
                  <a:rPr lang="en-GB" b="0" i="0" u="none" strike="noStrike" dirty="0">
                    <a:effectLst/>
                  </a:rPr>
                  <a:t> </a:t>
                </a:r>
                <a:r>
                  <a:rPr lang="en-GB" b="0" i="0" u="none" strike="noStrike" dirty="0">
                    <a:solidFill>
                      <a:srgbClr val="000000"/>
                    </a:solidFill>
                    <a:effectLst/>
                  </a:rPr>
                  <a:t>only</a:t>
                </a:r>
                <a:r>
                  <a:rPr lang="en-GB" b="0" i="0" u="none" strike="noStrike" dirty="0">
                    <a:effectLst/>
                  </a:rPr>
                  <a:t> </a:t>
                </a:r>
                <a:r>
                  <a:rPr lang="en-GB" b="0" i="0" u="none" strike="noStrike" dirty="0">
                    <a:solidFill>
                      <a:srgbClr val="000000"/>
                    </a:solidFill>
                    <a:effectLst/>
                  </a:rPr>
                  <a:t>with</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single</a:t>
                </a:r>
                <a:r>
                  <a:rPr lang="en-GB" b="0" i="0" u="none" strike="noStrike" dirty="0">
                    <a:effectLst/>
                  </a:rPr>
                  <a:t> </a:t>
                </a:r>
                <a:r>
                  <a:rPr lang="en-GB" b="0" i="0" u="none" strike="noStrike" dirty="0">
                    <a:solidFill>
                      <a:srgbClr val="000000"/>
                    </a:solidFill>
                    <a:effectLst/>
                  </a:rPr>
                  <a:t>outcome.</a:t>
                </a:r>
                <a:r>
                  <a:rPr lang="en-GB" b="0" i="0" u="none" strike="noStrike" dirty="0">
                    <a:effectLst/>
                  </a:rPr>
                  <a:t> </a:t>
                </a:r>
              </a:p>
              <a:p>
                <a:pPr algn="l"/>
                <a:r>
                  <a:rPr lang="en-GB" b="0" i="0" u="none" strike="noStrike" dirty="0">
                    <a:solidFill>
                      <a:srgbClr val="000000"/>
                    </a:solidFill>
                    <a:effectLst/>
                  </a:rPr>
                  <a:t>We can quantify the amount of uncertainty in an entire probability distribution using the Shannon entropy:</a:t>
                </a:r>
              </a:p>
              <a:p>
                <a:pPr algn="l"/>
                <a:endParaRPr lang="en-GB" dirty="0">
                  <a:solidFill>
                    <a:srgbClr val="000000"/>
                  </a:solidFill>
                </a:endParaRPr>
              </a:p>
              <a:p>
                <a:pPr marL="0" indent="0" algn="l">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𝐻</m:t>
                      </m:r>
                      <m:r>
                        <a:rPr lang="en-GB" b="0" i="1" u="none" strike="noStrike" smtClean="0">
                          <a:solidFill>
                            <a:srgbClr val="000000"/>
                          </a:solidFill>
                          <a:effectLst/>
                          <a:latin typeface="Cambria Math" panose="02040503050406030204" pitchFamily="18" charset="0"/>
                        </a:rPr>
                        <m:t>=− </m:t>
                      </m:r>
                      <m:nary>
                        <m:naryPr>
                          <m:chr m:val="∑"/>
                          <m:supHide m:val="on"/>
                          <m:ctrlPr>
                            <a:rPr lang="en-GB" b="0" i="1" u="none" strike="noStrike" smtClean="0">
                              <a:solidFill>
                                <a:srgbClr val="000000"/>
                              </a:solidFill>
                              <a:effectLst/>
                              <a:latin typeface="Cambria Math" panose="02040503050406030204" pitchFamily="18" charset="0"/>
                            </a:rPr>
                          </m:ctrlPr>
                        </m:naryPr>
                        <m:sub>
                          <m:r>
                            <m:rPr>
                              <m:brk m:alnAt="7"/>
                            </m:rPr>
                            <a:rPr lang="en-GB" b="0" i="1" u="none" strike="noStrike" smtClean="0">
                              <a:solidFill>
                                <a:srgbClr val="000000"/>
                              </a:solidFill>
                              <a:effectLst/>
                              <a:latin typeface="Cambria Math" panose="02040503050406030204" pitchFamily="18" charset="0"/>
                            </a:rPr>
                            <m:t>𝑥</m:t>
                          </m:r>
                        </m:sub>
                        <m:sup/>
                        <m:e>
                          <m:r>
                            <a:rPr lang="en-GB" b="0" i="1" u="none" strike="noStrike" smtClean="0">
                              <a:solidFill>
                                <a:srgbClr val="000000"/>
                              </a:solidFill>
                              <a:effectLst/>
                              <a:latin typeface="Cambria Math" panose="02040503050406030204" pitchFamily="18" charset="0"/>
                            </a:rPr>
                            <m:t>𝑝</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e>
                      </m:nary>
                    </m:oMath>
                  </m:oMathPara>
                </a14:m>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228A945F-11EF-828C-2EF9-25BF192D6B0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F770149-3562-CC08-62D5-FB34691D3571}"/>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E8E760C-E839-C790-831C-B66A03A040E1}"/>
                  </a:ext>
                </a:extLst>
              </p14:cNvPr>
              <p14:cNvContentPartPr/>
              <p14:nvPr/>
            </p14:nvContentPartPr>
            <p14:xfrm>
              <a:off x="627840" y="2904480"/>
              <a:ext cx="4841280" cy="2226960"/>
            </p14:xfrm>
          </p:contentPart>
        </mc:Choice>
        <mc:Fallback>
          <p:pic>
            <p:nvPicPr>
              <p:cNvPr id="5" name="Ink 4">
                <a:extLst>
                  <a:ext uri="{FF2B5EF4-FFF2-40B4-BE49-F238E27FC236}">
                    <a16:creationId xmlns:a16="http://schemas.microsoft.com/office/drawing/2014/main" id="{2E8E760C-E839-C790-831C-B66A03A040E1}"/>
                  </a:ext>
                </a:extLst>
              </p:cNvPr>
              <p:cNvPicPr/>
              <p:nvPr/>
            </p:nvPicPr>
            <p:blipFill>
              <a:blip r:embed="rId4"/>
              <a:stretch>
                <a:fillRect/>
              </a:stretch>
            </p:blipFill>
            <p:spPr>
              <a:xfrm>
                <a:off x="618480" y="2895120"/>
                <a:ext cx="4860000" cy="2245680"/>
              </a:xfrm>
              <a:prstGeom prst="rect">
                <a:avLst/>
              </a:prstGeom>
            </p:spPr>
          </p:pic>
        </mc:Fallback>
      </mc:AlternateContent>
    </p:spTree>
    <p:extLst>
      <p:ext uri="{BB962C8B-B14F-4D97-AF65-F5344CB8AC3E}">
        <p14:creationId xmlns:p14="http://schemas.microsoft.com/office/powerpoint/2010/main" val="3914835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C258-D0E2-4D7C-8902-DDCA49002038}"/>
              </a:ext>
            </a:extLst>
          </p:cNvPr>
          <p:cNvSpPr>
            <a:spLocks noGrp="1"/>
          </p:cNvSpPr>
          <p:nvPr>
            <p:ph type="title"/>
          </p:nvPr>
        </p:nvSpPr>
        <p:spPr/>
        <p:txBody>
          <a:bodyPr/>
          <a:lstStyle/>
          <a:p>
            <a:r>
              <a:rPr lang="en-GB" dirty="0"/>
              <a:t>Example 1</a:t>
            </a:r>
          </a:p>
        </p:txBody>
      </p:sp>
      <p:sp>
        <p:nvSpPr>
          <p:cNvPr id="3" name="Content Placeholder 2">
            <a:extLst>
              <a:ext uri="{FF2B5EF4-FFF2-40B4-BE49-F238E27FC236}">
                <a16:creationId xmlns:a16="http://schemas.microsoft.com/office/drawing/2014/main" id="{11B5D377-8FE7-6AFA-536B-05EE4EB5CAFC}"/>
              </a:ext>
            </a:extLst>
          </p:cNvPr>
          <p:cNvSpPr>
            <a:spLocks noGrp="1"/>
          </p:cNvSpPr>
          <p:nvPr>
            <p:ph idx="1"/>
          </p:nvPr>
        </p:nvSpPr>
        <p:spPr/>
        <p:txBody>
          <a:bodyPr/>
          <a:lstStyle/>
          <a:p>
            <a:r>
              <a:rPr lang="en-GB" dirty="0"/>
              <a:t>Calculate the entropy of tossing a fair coin.</a:t>
            </a:r>
          </a:p>
        </p:txBody>
      </p:sp>
      <p:sp>
        <p:nvSpPr>
          <p:cNvPr id="4" name="Slide Number Placeholder 3">
            <a:extLst>
              <a:ext uri="{FF2B5EF4-FFF2-40B4-BE49-F238E27FC236}">
                <a16:creationId xmlns:a16="http://schemas.microsoft.com/office/drawing/2014/main" id="{7F261B02-730C-EA54-62F2-4182135D90B9}"/>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ECBC351-3EFA-34D7-EEC4-83FD1771A883}"/>
                  </a:ext>
                </a:extLst>
              </p14:cNvPr>
              <p14:cNvContentPartPr/>
              <p14:nvPr/>
            </p14:nvContentPartPr>
            <p14:xfrm>
              <a:off x="961560" y="1602000"/>
              <a:ext cx="7849080" cy="3179520"/>
            </p14:xfrm>
          </p:contentPart>
        </mc:Choice>
        <mc:Fallback>
          <p:pic>
            <p:nvPicPr>
              <p:cNvPr id="5" name="Ink 4">
                <a:extLst>
                  <a:ext uri="{FF2B5EF4-FFF2-40B4-BE49-F238E27FC236}">
                    <a16:creationId xmlns:a16="http://schemas.microsoft.com/office/drawing/2014/main" id="{4ECBC351-3EFA-34D7-EEC4-83FD1771A883}"/>
                  </a:ext>
                </a:extLst>
              </p:cNvPr>
              <p:cNvPicPr/>
              <p:nvPr/>
            </p:nvPicPr>
            <p:blipFill>
              <a:blip r:embed="rId4"/>
              <a:stretch>
                <a:fillRect/>
              </a:stretch>
            </p:blipFill>
            <p:spPr>
              <a:xfrm>
                <a:off x="952200" y="1592640"/>
                <a:ext cx="7867800" cy="3198240"/>
              </a:xfrm>
              <a:prstGeom prst="rect">
                <a:avLst/>
              </a:prstGeom>
            </p:spPr>
          </p:pic>
        </mc:Fallback>
      </mc:AlternateContent>
    </p:spTree>
    <p:extLst>
      <p:ext uri="{BB962C8B-B14F-4D97-AF65-F5344CB8AC3E}">
        <p14:creationId xmlns:p14="http://schemas.microsoft.com/office/powerpoint/2010/main" val="2011944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4EDE-8B2A-8791-0176-FD4AC3B561CD}"/>
              </a:ext>
            </a:extLst>
          </p:cNvPr>
          <p:cNvSpPr>
            <a:spLocks noGrp="1"/>
          </p:cNvSpPr>
          <p:nvPr>
            <p:ph type="title"/>
          </p:nvPr>
        </p:nvSpPr>
        <p:spPr/>
        <p:txBody>
          <a:bodyPr/>
          <a:lstStyle/>
          <a:p>
            <a:r>
              <a:rPr lang="en-GB" dirty="0"/>
              <a:t>Example 2</a:t>
            </a:r>
          </a:p>
        </p:txBody>
      </p:sp>
      <p:sp>
        <p:nvSpPr>
          <p:cNvPr id="3" name="Content Placeholder 2">
            <a:extLst>
              <a:ext uri="{FF2B5EF4-FFF2-40B4-BE49-F238E27FC236}">
                <a16:creationId xmlns:a16="http://schemas.microsoft.com/office/drawing/2014/main" id="{69FEAFAA-DB18-E1F9-DA70-61B8339D28A6}"/>
              </a:ext>
            </a:extLst>
          </p:cNvPr>
          <p:cNvSpPr>
            <a:spLocks noGrp="1"/>
          </p:cNvSpPr>
          <p:nvPr>
            <p:ph idx="1"/>
          </p:nvPr>
        </p:nvSpPr>
        <p:spPr/>
        <p:txBody>
          <a:bodyPr/>
          <a:lstStyle/>
          <a:p>
            <a:r>
              <a:rPr lang="en-GB" dirty="0"/>
              <a:t>Calculate the entropy of tossing an unfair coin (p(H) =0.3, p(T)=0.7).</a:t>
            </a:r>
          </a:p>
          <a:p>
            <a:endParaRPr lang="en-GB" dirty="0"/>
          </a:p>
        </p:txBody>
      </p:sp>
      <p:sp>
        <p:nvSpPr>
          <p:cNvPr id="4" name="Slide Number Placeholder 3">
            <a:extLst>
              <a:ext uri="{FF2B5EF4-FFF2-40B4-BE49-F238E27FC236}">
                <a16:creationId xmlns:a16="http://schemas.microsoft.com/office/drawing/2014/main" id="{E44657A8-87CC-BAA8-EE41-CFF645B8C1A0}"/>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Tree>
    <p:extLst>
      <p:ext uri="{BB962C8B-B14F-4D97-AF65-F5344CB8AC3E}">
        <p14:creationId xmlns:p14="http://schemas.microsoft.com/office/powerpoint/2010/main" val="527621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B8B6-D6C1-5290-0A43-39A65F073A36}"/>
              </a:ext>
            </a:extLst>
          </p:cNvPr>
          <p:cNvSpPr>
            <a:spLocks noGrp="1"/>
          </p:cNvSpPr>
          <p:nvPr>
            <p:ph type="title"/>
          </p:nvPr>
        </p:nvSpPr>
        <p:spPr/>
        <p:txBody>
          <a:bodyPr/>
          <a:lstStyle/>
          <a:p>
            <a:r>
              <a:rPr lang="en-GB" dirty="0"/>
              <a:t>Example 3</a:t>
            </a:r>
          </a:p>
        </p:txBody>
      </p:sp>
      <p:sp>
        <p:nvSpPr>
          <p:cNvPr id="3" name="Content Placeholder 2">
            <a:extLst>
              <a:ext uri="{FF2B5EF4-FFF2-40B4-BE49-F238E27FC236}">
                <a16:creationId xmlns:a16="http://schemas.microsoft.com/office/drawing/2014/main" id="{B07686D2-F92F-8626-5E78-07D24F9657D4}"/>
              </a:ext>
            </a:extLst>
          </p:cNvPr>
          <p:cNvSpPr>
            <a:spLocks noGrp="1"/>
          </p:cNvSpPr>
          <p:nvPr>
            <p:ph idx="1"/>
          </p:nvPr>
        </p:nvSpPr>
        <p:spPr/>
        <p:txBody>
          <a:bodyPr/>
          <a:lstStyle/>
          <a:p>
            <a:r>
              <a:rPr lang="en-GB" dirty="0"/>
              <a:t>Calculate the entropy of each of these sequences (with the given data).</a:t>
            </a:r>
          </a:p>
        </p:txBody>
      </p:sp>
      <p:sp>
        <p:nvSpPr>
          <p:cNvPr id="4" name="Slide Number Placeholder 3">
            <a:extLst>
              <a:ext uri="{FF2B5EF4-FFF2-40B4-BE49-F238E27FC236}">
                <a16:creationId xmlns:a16="http://schemas.microsoft.com/office/drawing/2014/main" id="{711A8BAF-AFCC-ADEB-3AA4-56D979EB1E46}"/>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pic>
        <p:nvPicPr>
          <p:cNvPr id="5" name="Picture 4" descr="A picture containing text&#10;&#10;Description automatically generated">
            <a:extLst>
              <a:ext uri="{FF2B5EF4-FFF2-40B4-BE49-F238E27FC236}">
                <a16:creationId xmlns:a16="http://schemas.microsoft.com/office/drawing/2014/main" id="{B908E5F5-FF26-078D-0FD9-8AB65B02D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666768"/>
            <a:ext cx="3183384" cy="2381463"/>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35CBBC31-93EC-4482-4689-D8D161F56652}"/>
                  </a:ext>
                </a:extLst>
              </p14:cNvPr>
              <p14:cNvContentPartPr/>
              <p14:nvPr/>
            </p14:nvContentPartPr>
            <p14:xfrm>
              <a:off x="693360" y="1627560"/>
              <a:ext cx="6745680" cy="979920"/>
            </p14:xfrm>
          </p:contentPart>
        </mc:Choice>
        <mc:Fallback>
          <p:pic>
            <p:nvPicPr>
              <p:cNvPr id="6" name="Ink 5">
                <a:extLst>
                  <a:ext uri="{FF2B5EF4-FFF2-40B4-BE49-F238E27FC236}">
                    <a16:creationId xmlns:a16="http://schemas.microsoft.com/office/drawing/2014/main" id="{35CBBC31-93EC-4482-4689-D8D161F56652}"/>
                  </a:ext>
                </a:extLst>
              </p:cNvPr>
              <p:cNvPicPr/>
              <p:nvPr/>
            </p:nvPicPr>
            <p:blipFill>
              <a:blip r:embed="rId4"/>
              <a:stretch>
                <a:fillRect/>
              </a:stretch>
            </p:blipFill>
            <p:spPr>
              <a:xfrm>
                <a:off x="684000" y="1618200"/>
                <a:ext cx="6764400" cy="998640"/>
              </a:xfrm>
              <a:prstGeom prst="rect">
                <a:avLst/>
              </a:prstGeom>
            </p:spPr>
          </p:pic>
        </mc:Fallback>
      </mc:AlternateContent>
    </p:spTree>
    <p:extLst>
      <p:ext uri="{BB962C8B-B14F-4D97-AF65-F5344CB8AC3E}">
        <p14:creationId xmlns:p14="http://schemas.microsoft.com/office/powerpoint/2010/main" val="2528707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DD52-83D4-A0D9-0EAD-80A74B51B259}"/>
              </a:ext>
            </a:extLst>
          </p:cNvPr>
          <p:cNvSpPr>
            <a:spLocks noGrp="1"/>
          </p:cNvSpPr>
          <p:nvPr>
            <p:ph type="title"/>
          </p:nvPr>
        </p:nvSpPr>
        <p:spPr/>
        <p:txBody>
          <a:bodyPr/>
          <a:lstStyle/>
          <a:p>
            <a:r>
              <a:rPr lang="en-GB" dirty="0"/>
              <a:t>Conditional independence</a:t>
            </a:r>
          </a:p>
        </p:txBody>
      </p:sp>
      <p:sp>
        <p:nvSpPr>
          <p:cNvPr id="3" name="Content Placeholder 2">
            <a:extLst>
              <a:ext uri="{FF2B5EF4-FFF2-40B4-BE49-F238E27FC236}">
                <a16:creationId xmlns:a16="http://schemas.microsoft.com/office/drawing/2014/main" id="{F88BB7C6-3DD2-C9B6-D121-F85E6A3249B0}"/>
              </a:ext>
            </a:extLst>
          </p:cNvPr>
          <p:cNvSpPr>
            <a:spLocks noGrp="1"/>
          </p:cNvSpPr>
          <p:nvPr>
            <p:ph idx="1"/>
          </p:nvPr>
        </p:nvSpPr>
        <p:spPr/>
        <p:txBody>
          <a:bodyPr/>
          <a:lstStyle/>
          <a:p>
            <a:r>
              <a:rPr lang="en-GB" dirty="0">
                <a:effectLst/>
              </a:rPr>
              <a:t>Suppose we assume that x</a:t>
            </a:r>
            <a:r>
              <a:rPr lang="en-GB" baseline="-25000" dirty="0">
                <a:effectLst/>
              </a:rPr>
              <a:t>t+1</a:t>
            </a:r>
            <a:r>
              <a:rPr lang="en-GB" dirty="0">
                <a:effectLst/>
              </a:rPr>
              <a:t> is independent from  x</a:t>
            </a:r>
            <a:r>
              <a:rPr lang="en-GB" baseline="-25000" dirty="0">
                <a:effectLst/>
              </a:rPr>
              <a:t>1:</a:t>
            </a:r>
            <a:r>
              <a:rPr lang="en-GB" baseline="-25000" dirty="0"/>
              <a:t>t-1</a:t>
            </a:r>
            <a:endParaRPr lang="en-GB" dirty="0">
              <a:effectLst/>
            </a:endParaRPr>
          </a:p>
          <a:p>
            <a:r>
              <a:rPr lang="en-GB" dirty="0"/>
              <a:t>I</a:t>
            </a:r>
            <a:r>
              <a:rPr lang="en-GB" dirty="0">
                <a:effectLst/>
              </a:rPr>
              <a:t>n words, “the future is independent of the past given the present”.</a:t>
            </a:r>
          </a:p>
          <a:p>
            <a:r>
              <a:rPr lang="en-GB" dirty="0">
                <a:effectLst/>
              </a:rPr>
              <a:t>This is called the (first order) Markov assumption.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97C11C10-FA3B-7B58-CEF0-F2BE8365C67D}"/>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267207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043-18D6-4F53-74AC-95D8DEE00C07}"/>
              </a:ext>
            </a:extLst>
          </p:cNvPr>
          <p:cNvSpPr>
            <a:spLocks noGrp="1"/>
          </p:cNvSpPr>
          <p:nvPr>
            <p:ph type="title"/>
          </p:nvPr>
        </p:nvSpPr>
        <p:spPr/>
        <p:txBody>
          <a:bodyPr/>
          <a:lstStyle/>
          <a:p>
            <a:r>
              <a:rPr lang="en-GB" dirty="0"/>
              <a:t>Markov chains</a:t>
            </a:r>
          </a:p>
        </p:txBody>
      </p:sp>
      <p:sp>
        <p:nvSpPr>
          <p:cNvPr id="3" name="Slide Number Placeholder 2">
            <a:extLst>
              <a:ext uri="{FF2B5EF4-FFF2-40B4-BE49-F238E27FC236}">
                <a16:creationId xmlns:a16="http://schemas.microsoft.com/office/drawing/2014/main" id="{F159E8AE-DCBE-3641-680F-58C728971343}"/>
              </a:ext>
            </a:extLst>
          </p:cNvPr>
          <p:cNvSpPr>
            <a:spLocks noGrp="1"/>
          </p:cNvSpPr>
          <p:nvPr>
            <p:ph type="sldNum" sz="quarter" idx="12"/>
          </p:nvPr>
        </p:nvSpPr>
        <p:spPr/>
        <p:txBody>
          <a:bodyPr/>
          <a:lstStyle/>
          <a:p>
            <a:fld id="{BB98F552-A29D-2D4E-8192-F20670493719}" type="slidenum">
              <a:rPr lang="en-GB" altLang="en-US" smtClean="0"/>
              <a:pPr/>
              <a:t>46</a:t>
            </a:fld>
            <a:endParaRPr lang="en-GB" altLang="en-US" dirty="0"/>
          </a:p>
        </p:txBody>
      </p:sp>
      <p:sp>
        <p:nvSpPr>
          <p:cNvPr id="4" name="Oval 3">
            <a:extLst>
              <a:ext uri="{FF2B5EF4-FFF2-40B4-BE49-F238E27FC236}">
                <a16:creationId xmlns:a16="http://schemas.microsoft.com/office/drawing/2014/main" id="{AAAC29FD-35F7-FCA3-6ACA-7CF32226A06D}"/>
              </a:ext>
            </a:extLst>
          </p:cNvPr>
          <p:cNvSpPr/>
          <p:nvPr/>
        </p:nvSpPr>
        <p:spPr>
          <a:xfrm>
            <a:off x="1763688" y="2353444"/>
            <a:ext cx="432048"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5" name="Oval 4">
            <a:extLst>
              <a:ext uri="{FF2B5EF4-FFF2-40B4-BE49-F238E27FC236}">
                <a16:creationId xmlns:a16="http://schemas.microsoft.com/office/drawing/2014/main" id="{E122D428-6EBA-05E7-9850-24B6CD7864B8}"/>
              </a:ext>
            </a:extLst>
          </p:cNvPr>
          <p:cNvSpPr/>
          <p:nvPr/>
        </p:nvSpPr>
        <p:spPr>
          <a:xfrm>
            <a:off x="4644008" y="2353444"/>
            <a:ext cx="432048" cy="4320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7" name="Curved Connector 6">
            <a:extLst>
              <a:ext uri="{FF2B5EF4-FFF2-40B4-BE49-F238E27FC236}">
                <a16:creationId xmlns:a16="http://schemas.microsoft.com/office/drawing/2014/main" id="{095BAB3D-C03E-83C1-CD1D-AFFC71F5047D}"/>
              </a:ext>
            </a:extLst>
          </p:cNvPr>
          <p:cNvCxnSpPr>
            <a:stCxn id="4" idx="0"/>
            <a:endCxn id="5" idx="0"/>
          </p:cNvCxnSpPr>
          <p:nvPr/>
        </p:nvCxnSpPr>
        <p:spPr>
          <a:xfrm rot="5400000" flipH="1" flipV="1">
            <a:off x="3419872" y="913284"/>
            <a:ext cx="12700" cy="2880320"/>
          </a:xfrm>
          <a:prstGeom prst="curvedConnector3">
            <a:avLst>
              <a:gd name="adj1" fmla="val 4562787"/>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A36873F3-1237-375E-3ED7-9CD2E791184D}"/>
              </a:ext>
            </a:extLst>
          </p:cNvPr>
          <p:cNvCxnSpPr>
            <a:cxnSpLocks/>
            <a:stCxn id="5" idx="4"/>
            <a:endCxn id="4" idx="4"/>
          </p:cNvCxnSpPr>
          <p:nvPr/>
        </p:nvCxnSpPr>
        <p:spPr>
          <a:xfrm rot="5400000">
            <a:off x="3419872" y="1345332"/>
            <a:ext cx="12700" cy="2880320"/>
          </a:xfrm>
          <a:prstGeom prst="curvedConnector3">
            <a:avLst>
              <a:gd name="adj1" fmla="val 606976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385A7A4-187C-0A0C-06C8-265712251F81}"/>
              </a:ext>
            </a:extLst>
          </p:cNvPr>
          <p:cNvCxnSpPr>
            <a:cxnSpLocks/>
            <a:stCxn id="5" idx="6"/>
            <a:endCxn id="5" idx="5"/>
          </p:cNvCxnSpPr>
          <p:nvPr/>
        </p:nvCxnSpPr>
        <p:spPr>
          <a:xfrm flipH="1">
            <a:off x="5012784" y="2569468"/>
            <a:ext cx="63272" cy="15275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2F1E23B1-D9E2-4FAA-5A2E-F2849EA39331}"/>
              </a:ext>
            </a:extLst>
          </p:cNvPr>
          <p:cNvCxnSpPr>
            <a:cxnSpLocks/>
            <a:stCxn id="4" idx="2"/>
            <a:endCxn id="4" idx="1"/>
          </p:cNvCxnSpPr>
          <p:nvPr/>
        </p:nvCxnSpPr>
        <p:spPr>
          <a:xfrm rot="10800000" flipH="1">
            <a:off x="1763688" y="2416716"/>
            <a:ext cx="63272" cy="15275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E2F4D013-49CD-2778-6CC1-10B91BE092C7}"/>
                  </a:ext>
                </a:extLst>
              </p14:cNvPr>
              <p14:cNvContentPartPr/>
              <p14:nvPr/>
            </p14:nvContentPartPr>
            <p14:xfrm>
              <a:off x="636120" y="1186560"/>
              <a:ext cx="6360480" cy="2933280"/>
            </p14:xfrm>
          </p:contentPart>
        </mc:Choice>
        <mc:Fallback>
          <p:pic>
            <p:nvPicPr>
              <p:cNvPr id="6" name="Ink 5">
                <a:extLst>
                  <a:ext uri="{FF2B5EF4-FFF2-40B4-BE49-F238E27FC236}">
                    <a16:creationId xmlns:a16="http://schemas.microsoft.com/office/drawing/2014/main" id="{E2F4D013-49CD-2778-6CC1-10B91BE092C7}"/>
                  </a:ext>
                </a:extLst>
              </p:cNvPr>
              <p:cNvPicPr/>
              <p:nvPr/>
            </p:nvPicPr>
            <p:blipFill>
              <a:blip r:embed="rId3"/>
              <a:stretch>
                <a:fillRect/>
              </a:stretch>
            </p:blipFill>
            <p:spPr>
              <a:xfrm>
                <a:off x="626760" y="1177200"/>
                <a:ext cx="6379200" cy="2952000"/>
              </a:xfrm>
              <a:prstGeom prst="rect">
                <a:avLst/>
              </a:prstGeom>
            </p:spPr>
          </p:pic>
        </mc:Fallback>
      </mc:AlternateContent>
    </p:spTree>
    <p:extLst>
      <p:ext uri="{BB962C8B-B14F-4D97-AF65-F5344CB8AC3E}">
        <p14:creationId xmlns:p14="http://schemas.microsoft.com/office/powerpoint/2010/main" val="42087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7B4-9CBE-C4F7-D066-7A93401FE3B1}"/>
              </a:ext>
            </a:extLst>
          </p:cNvPr>
          <p:cNvSpPr>
            <a:spLocks noGrp="1"/>
          </p:cNvSpPr>
          <p:nvPr>
            <p:ph type="title"/>
          </p:nvPr>
        </p:nvSpPr>
        <p:spPr/>
        <p:txBody>
          <a:bodyPr/>
          <a:lstStyle/>
          <a:p>
            <a:r>
              <a:rPr lang="en-GB" dirty="0"/>
              <a:t>Behaviour modelling using MC</a:t>
            </a:r>
          </a:p>
        </p:txBody>
      </p:sp>
      <p:sp>
        <p:nvSpPr>
          <p:cNvPr id="3" name="Content Placeholder 2">
            <a:extLst>
              <a:ext uri="{FF2B5EF4-FFF2-40B4-BE49-F238E27FC236}">
                <a16:creationId xmlns:a16="http://schemas.microsoft.com/office/drawing/2014/main" id="{814CBE4B-D758-AFE9-B455-A572637AB6C5}"/>
              </a:ext>
            </a:extLst>
          </p:cNvPr>
          <p:cNvSpPr>
            <a:spLocks noGrp="1"/>
          </p:cNvSpPr>
          <p:nvPr>
            <p:ph idx="1"/>
          </p:nvPr>
        </p:nvSpPr>
        <p:spPr/>
        <p:txBody>
          <a:bodyPr/>
          <a:lstStyle/>
          <a:p>
            <a:r>
              <a:rPr lang="en-GB" dirty="0"/>
              <a:t>Imagine each activity/behaviour state is modelled as a Markov chain state.</a:t>
            </a:r>
          </a:p>
          <a:p>
            <a:r>
              <a:rPr lang="en-GB" dirty="0"/>
              <a:t>Identify the transitions.</a:t>
            </a:r>
          </a:p>
          <a:p>
            <a:r>
              <a:rPr lang="en-GB" dirty="0"/>
              <a:t>Determine the probability of being in each state and the probability of transitioning between the states.</a:t>
            </a:r>
          </a:p>
          <a:p>
            <a:r>
              <a:rPr lang="en-GB" dirty="0"/>
              <a:t>You can use this information to build a Markov Chain model.</a:t>
            </a:r>
          </a:p>
          <a:p>
            <a:r>
              <a:rPr lang="en-GB" dirty="0"/>
              <a:t>You can use the chain probability rule to calculate the probability of being at a current state given an earlier observation. </a:t>
            </a:r>
          </a:p>
        </p:txBody>
      </p:sp>
      <p:sp>
        <p:nvSpPr>
          <p:cNvPr id="4" name="Slide Number Placeholder 3">
            <a:extLst>
              <a:ext uri="{FF2B5EF4-FFF2-40B4-BE49-F238E27FC236}">
                <a16:creationId xmlns:a16="http://schemas.microsoft.com/office/drawing/2014/main" id="{FB7E9BB9-79F2-D339-F3EA-AEF42316B5FE}"/>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1634524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03D6-316C-AA9D-C0A3-67D179BC8C3D}"/>
              </a:ext>
            </a:extLst>
          </p:cNvPr>
          <p:cNvSpPr>
            <a:spLocks noGrp="1"/>
          </p:cNvSpPr>
          <p:nvPr>
            <p:ph type="title"/>
          </p:nvPr>
        </p:nvSpPr>
        <p:spPr/>
        <p:txBody>
          <a:bodyPr/>
          <a:lstStyle/>
          <a:p>
            <a:r>
              <a:rPr lang="en-GB" dirty="0"/>
              <a:t>Example – daily activity monitoring</a:t>
            </a:r>
          </a:p>
        </p:txBody>
      </p:sp>
      <p:sp>
        <p:nvSpPr>
          <p:cNvPr id="3" name="Slide Number Placeholder 2">
            <a:extLst>
              <a:ext uri="{FF2B5EF4-FFF2-40B4-BE49-F238E27FC236}">
                <a16:creationId xmlns:a16="http://schemas.microsoft.com/office/drawing/2014/main" id="{88D09361-5E3F-F5BE-D4A5-059656E0B8B9}"/>
              </a:ext>
            </a:extLst>
          </p:cNvPr>
          <p:cNvSpPr>
            <a:spLocks noGrp="1"/>
          </p:cNvSpPr>
          <p:nvPr>
            <p:ph type="sldNum" sz="quarter" idx="12"/>
          </p:nvPr>
        </p:nvSpPr>
        <p:spPr/>
        <p:txBody>
          <a:bodyPr/>
          <a:lstStyle/>
          <a:p>
            <a:fld id="{BB98F552-A29D-2D4E-8192-F20670493719}" type="slidenum">
              <a:rPr lang="en-GB" altLang="en-US" smtClean="0"/>
              <a:pPr/>
              <a:t>48</a:t>
            </a:fld>
            <a:endParaRPr lang="en-GB" altLang="en-US" dirty="0"/>
          </a:p>
        </p:txBody>
      </p:sp>
      <p:pic>
        <p:nvPicPr>
          <p:cNvPr id="4" name="Picture 3" descr="Diagram&#10;&#10;Description automatically generated">
            <a:extLst>
              <a:ext uri="{FF2B5EF4-FFF2-40B4-BE49-F238E27FC236}">
                <a16:creationId xmlns:a16="http://schemas.microsoft.com/office/drawing/2014/main" id="{353AF815-E6E8-3D9B-63D1-A57B6FDD800C}"/>
              </a:ext>
            </a:extLst>
          </p:cNvPr>
          <p:cNvPicPr>
            <a:picLocks noChangeAspect="1"/>
          </p:cNvPicPr>
          <p:nvPr/>
        </p:nvPicPr>
        <p:blipFill rotWithShape="1">
          <a:blip r:embed="rId2"/>
          <a:srcRect t="-231"/>
          <a:stretch/>
        </p:blipFill>
        <p:spPr>
          <a:xfrm>
            <a:off x="762555" y="1411163"/>
            <a:ext cx="7618890" cy="2892674"/>
          </a:xfrm>
          <a:prstGeom prst="rect">
            <a:avLst/>
          </a:prstGeom>
        </p:spPr>
      </p:pic>
    </p:spTree>
    <p:extLst>
      <p:ext uri="{BB962C8B-B14F-4D97-AF65-F5344CB8AC3E}">
        <p14:creationId xmlns:p14="http://schemas.microsoft.com/office/powerpoint/2010/main" val="2605591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CE14-94B6-8111-FD5C-055A0D65EBEA}"/>
              </a:ext>
            </a:extLst>
          </p:cNvPr>
          <p:cNvSpPr>
            <a:spLocks noGrp="1"/>
          </p:cNvSpPr>
          <p:nvPr>
            <p:ph type="title"/>
          </p:nvPr>
        </p:nvSpPr>
        <p:spPr/>
        <p:txBody>
          <a:bodyPr/>
          <a:lstStyle/>
          <a:p>
            <a:r>
              <a:rPr lang="en-US" dirty="0"/>
              <a:t>Continuous remote monitoring – activity data</a:t>
            </a:r>
            <a:endParaRPr lang="en-GB" dirty="0"/>
          </a:p>
        </p:txBody>
      </p:sp>
      <p:sp>
        <p:nvSpPr>
          <p:cNvPr id="4" name="Slide Number Placeholder 3">
            <a:extLst>
              <a:ext uri="{FF2B5EF4-FFF2-40B4-BE49-F238E27FC236}">
                <a16:creationId xmlns:a16="http://schemas.microsoft.com/office/drawing/2014/main" id="{E2AA1863-295B-FF82-A053-B22FC5B36A25}"/>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pic>
        <p:nvPicPr>
          <p:cNvPr id="5" name="Picture 4" descr="A picture containing background pattern&#10;&#10;Description automatically generated">
            <a:extLst>
              <a:ext uri="{FF2B5EF4-FFF2-40B4-BE49-F238E27FC236}">
                <a16:creationId xmlns:a16="http://schemas.microsoft.com/office/drawing/2014/main" id="{D522CA98-DC03-64D2-EA34-CE7D2CE7990E}"/>
              </a:ext>
            </a:extLst>
          </p:cNvPr>
          <p:cNvPicPr>
            <a:picLocks noChangeAspect="1"/>
          </p:cNvPicPr>
          <p:nvPr/>
        </p:nvPicPr>
        <p:blipFill>
          <a:blip r:embed="rId2"/>
          <a:stretch>
            <a:fillRect/>
          </a:stretch>
        </p:blipFill>
        <p:spPr>
          <a:xfrm>
            <a:off x="7620000" y="2040661"/>
            <a:ext cx="1218833" cy="2166815"/>
          </a:xfrm>
          <a:prstGeom prst="rect">
            <a:avLst/>
          </a:prstGeom>
        </p:spPr>
      </p:pic>
      <p:pic>
        <p:nvPicPr>
          <p:cNvPr id="6" name="Picture 5" descr="A picture containing text, star, night sky&#10;&#10;Description automatically generated">
            <a:extLst>
              <a:ext uri="{FF2B5EF4-FFF2-40B4-BE49-F238E27FC236}">
                <a16:creationId xmlns:a16="http://schemas.microsoft.com/office/drawing/2014/main" id="{432B5912-E946-33C4-67E9-C37EB92629C3}"/>
              </a:ext>
            </a:extLst>
          </p:cNvPr>
          <p:cNvPicPr>
            <a:picLocks noChangeAspect="1"/>
          </p:cNvPicPr>
          <p:nvPr/>
        </p:nvPicPr>
        <p:blipFill rotWithShape="1">
          <a:blip r:embed="rId3"/>
          <a:srcRect b="6947"/>
          <a:stretch/>
        </p:blipFill>
        <p:spPr>
          <a:xfrm>
            <a:off x="480810" y="1078786"/>
            <a:ext cx="6747133" cy="2070948"/>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176B167B-762B-E94B-2BF7-BD010DD4E576}"/>
              </a:ext>
            </a:extLst>
          </p:cNvPr>
          <p:cNvPicPr>
            <a:picLocks noChangeAspect="1"/>
          </p:cNvPicPr>
          <p:nvPr/>
        </p:nvPicPr>
        <p:blipFill>
          <a:blip r:embed="rId4"/>
          <a:stretch>
            <a:fillRect/>
          </a:stretch>
        </p:blipFill>
        <p:spPr>
          <a:xfrm>
            <a:off x="457199" y="3272455"/>
            <a:ext cx="6770743" cy="2233356"/>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97903C0C-A8A1-68EF-1E33-425301DE74E7}"/>
                  </a:ext>
                </a:extLst>
              </p14:cNvPr>
              <p14:cNvContentPartPr/>
              <p14:nvPr/>
            </p14:nvContentPartPr>
            <p14:xfrm>
              <a:off x="177120" y="698760"/>
              <a:ext cx="3149280" cy="5016240"/>
            </p14:xfrm>
          </p:contentPart>
        </mc:Choice>
        <mc:Fallback>
          <p:pic>
            <p:nvPicPr>
              <p:cNvPr id="3" name="Ink 2">
                <a:extLst>
                  <a:ext uri="{FF2B5EF4-FFF2-40B4-BE49-F238E27FC236}">
                    <a16:creationId xmlns:a16="http://schemas.microsoft.com/office/drawing/2014/main" id="{97903C0C-A8A1-68EF-1E33-425301DE74E7}"/>
                  </a:ext>
                </a:extLst>
              </p:cNvPr>
              <p:cNvPicPr/>
              <p:nvPr/>
            </p:nvPicPr>
            <p:blipFill>
              <a:blip r:embed="rId6"/>
              <a:stretch>
                <a:fillRect/>
              </a:stretch>
            </p:blipFill>
            <p:spPr>
              <a:xfrm>
                <a:off x="167760" y="689400"/>
                <a:ext cx="3168000" cy="5034960"/>
              </a:xfrm>
              <a:prstGeom prst="rect">
                <a:avLst/>
              </a:prstGeom>
            </p:spPr>
          </p:pic>
        </mc:Fallback>
      </mc:AlternateContent>
    </p:spTree>
    <p:extLst>
      <p:ext uri="{BB962C8B-B14F-4D97-AF65-F5344CB8AC3E}">
        <p14:creationId xmlns:p14="http://schemas.microsoft.com/office/powerpoint/2010/main" val="148694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899-CD27-28F3-2EA4-1031063FF347}"/>
              </a:ext>
            </a:extLst>
          </p:cNvPr>
          <p:cNvSpPr>
            <a:spLocks noGrp="1"/>
          </p:cNvSpPr>
          <p:nvPr>
            <p:ph type="title"/>
          </p:nvPr>
        </p:nvSpPr>
        <p:spPr/>
        <p:txBody>
          <a:bodyPr/>
          <a:lstStyle/>
          <a:p>
            <a:r>
              <a:rPr lang="en-GB" dirty="0"/>
              <a:t>Example</a:t>
            </a:r>
          </a:p>
        </p:txBody>
      </p:sp>
      <p:sp>
        <p:nvSpPr>
          <p:cNvPr id="3" name="Slide Number Placeholder 2">
            <a:extLst>
              <a:ext uri="{FF2B5EF4-FFF2-40B4-BE49-F238E27FC236}">
                <a16:creationId xmlns:a16="http://schemas.microsoft.com/office/drawing/2014/main" id="{C4EDE6ED-0FEC-6143-2258-5B34DB1CE298}"/>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BE561D9-E876-C1E0-11BB-CAA665B45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83" y="1201316"/>
            <a:ext cx="3465201" cy="259228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AEBC814-C213-2CE6-3145-901225F5AE0E}"/>
                  </a:ext>
                </a:extLst>
              </p14:cNvPr>
              <p14:cNvContentPartPr/>
              <p14:nvPr/>
            </p14:nvContentPartPr>
            <p14:xfrm>
              <a:off x="252720" y="873360"/>
              <a:ext cx="8868600" cy="3784320"/>
            </p14:xfrm>
          </p:contentPart>
        </mc:Choice>
        <mc:Fallback>
          <p:pic>
            <p:nvPicPr>
              <p:cNvPr id="5" name="Ink 4">
                <a:extLst>
                  <a:ext uri="{FF2B5EF4-FFF2-40B4-BE49-F238E27FC236}">
                    <a16:creationId xmlns:a16="http://schemas.microsoft.com/office/drawing/2014/main" id="{FAEBC814-C213-2CE6-3145-901225F5AE0E}"/>
                  </a:ext>
                </a:extLst>
              </p:cNvPr>
              <p:cNvPicPr/>
              <p:nvPr/>
            </p:nvPicPr>
            <p:blipFill>
              <a:blip r:embed="rId4"/>
              <a:stretch>
                <a:fillRect/>
              </a:stretch>
            </p:blipFill>
            <p:spPr>
              <a:xfrm>
                <a:off x="243360" y="864000"/>
                <a:ext cx="8887320" cy="3803040"/>
              </a:xfrm>
              <a:prstGeom prst="rect">
                <a:avLst/>
              </a:prstGeom>
            </p:spPr>
          </p:pic>
        </mc:Fallback>
      </mc:AlternateContent>
    </p:spTree>
    <p:extLst>
      <p:ext uri="{BB962C8B-B14F-4D97-AF65-F5344CB8AC3E}">
        <p14:creationId xmlns:p14="http://schemas.microsoft.com/office/powerpoint/2010/main" val="1740409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B02-0B76-A4A5-7ED2-664D1E6E8018}"/>
              </a:ext>
            </a:extLst>
          </p:cNvPr>
          <p:cNvSpPr>
            <a:spLocks noGrp="1"/>
          </p:cNvSpPr>
          <p:nvPr>
            <p:ph type="title"/>
          </p:nvPr>
        </p:nvSpPr>
        <p:spPr/>
        <p:txBody>
          <a:bodyPr/>
          <a:lstStyle/>
          <a:p>
            <a:r>
              <a:rPr lang="en-GB" dirty="0"/>
              <a:t>Changes in activity patterns</a:t>
            </a:r>
          </a:p>
        </p:txBody>
      </p:sp>
      <p:sp>
        <p:nvSpPr>
          <p:cNvPr id="3" name="Slide Number Placeholder 2">
            <a:extLst>
              <a:ext uri="{FF2B5EF4-FFF2-40B4-BE49-F238E27FC236}">
                <a16:creationId xmlns:a16="http://schemas.microsoft.com/office/drawing/2014/main" id="{E993C3D2-0B56-936F-624C-F0634C2720E3}"/>
              </a:ext>
            </a:extLst>
          </p:cNvPr>
          <p:cNvSpPr>
            <a:spLocks noGrp="1"/>
          </p:cNvSpPr>
          <p:nvPr>
            <p:ph type="sldNum" sz="quarter" idx="12"/>
          </p:nvPr>
        </p:nvSpPr>
        <p:spPr/>
        <p:txBody>
          <a:bodyPr/>
          <a:lstStyle/>
          <a:p>
            <a:fld id="{BB98F552-A29D-2D4E-8192-F20670493719}" type="slidenum">
              <a:rPr lang="en-GB" altLang="en-US" smtClean="0"/>
              <a:pPr/>
              <a:t>50</a:t>
            </a:fld>
            <a:endParaRPr lang="en-GB" altLang="en-US" dirty="0"/>
          </a:p>
        </p:txBody>
      </p:sp>
      <p:pic>
        <p:nvPicPr>
          <p:cNvPr id="4" name="Picture 3" descr="Diagram&#10;&#10;Description automatically generated">
            <a:extLst>
              <a:ext uri="{FF2B5EF4-FFF2-40B4-BE49-F238E27FC236}">
                <a16:creationId xmlns:a16="http://schemas.microsoft.com/office/drawing/2014/main" id="{7EEC9B4F-BC00-201A-E27C-F83580BCEF59}"/>
              </a:ext>
            </a:extLst>
          </p:cNvPr>
          <p:cNvPicPr>
            <a:picLocks noChangeAspect="1"/>
          </p:cNvPicPr>
          <p:nvPr/>
        </p:nvPicPr>
        <p:blipFill>
          <a:blip r:embed="rId2"/>
          <a:stretch>
            <a:fillRect/>
          </a:stretch>
        </p:blipFill>
        <p:spPr>
          <a:xfrm>
            <a:off x="683568" y="1633364"/>
            <a:ext cx="7588250" cy="3297737"/>
          </a:xfrm>
          <a:prstGeom prst="rect">
            <a:avLst/>
          </a:prstGeom>
        </p:spPr>
      </p:pic>
      <p:sp>
        <p:nvSpPr>
          <p:cNvPr id="6" name="TextBox 5">
            <a:extLst>
              <a:ext uri="{FF2B5EF4-FFF2-40B4-BE49-F238E27FC236}">
                <a16:creationId xmlns:a16="http://schemas.microsoft.com/office/drawing/2014/main" id="{F6AA3816-94FE-C85A-946A-59ED1ECE4625}"/>
              </a:ext>
            </a:extLst>
          </p:cNvPr>
          <p:cNvSpPr txBox="1"/>
          <p:nvPr/>
        </p:nvSpPr>
        <p:spPr>
          <a:xfrm>
            <a:off x="682765" y="5344262"/>
            <a:ext cx="4572000" cy="230832"/>
          </a:xfrm>
          <a:prstGeom prst="rect">
            <a:avLst/>
          </a:prstGeom>
          <a:noFill/>
        </p:spPr>
        <p:txBody>
          <a:bodyPr wrap="square">
            <a:spAutoFit/>
          </a:bodyPr>
          <a:lstStyle/>
          <a:p>
            <a:r>
              <a:rPr lang="en-GB" sz="900" dirty="0"/>
              <a:t>For more information see:  https://</a:t>
            </a:r>
            <a:r>
              <a:rPr lang="en-GB" sz="900" dirty="0" err="1"/>
              <a:t>arxiv.org</a:t>
            </a:r>
            <a:r>
              <a:rPr lang="en-GB" sz="900" dirty="0"/>
              <a:t>/abs/2210.01736</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97B6DFA-6EDD-5EDE-3F36-EF66FCDB615F}"/>
                  </a:ext>
                </a:extLst>
              </p14:cNvPr>
              <p14:cNvContentPartPr/>
              <p14:nvPr/>
            </p14:nvContentPartPr>
            <p14:xfrm>
              <a:off x="5348880" y="3241080"/>
              <a:ext cx="2231640" cy="1420920"/>
            </p14:xfrm>
          </p:contentPart>
        </mc:Choice>
        <mc:Fallback>
          <p:pic>
            <p:nvPicPr>
              <p:cNvPr id="5" name="Ink 4">
                <a:extLst>
                  <a:ext uri="{FF2B5EF4-FFF2-40B4-BE49-F238E27FC236}">
                    <a16:creationId xmlns:a16="http://schemas.microsoft.com/office/drawing/2014/main" id="{697B6DFA-6EDD-5EDE-3F36-EF66FCDB615F}"/>
                  </a:ext>
                </a:extLst>
              </p:cNvPr>
              <p:cNvPicPr/>
              <p:nvPr/>
            </p:nvPicPr>
            <p:blipFill>
              <a:blip r:embed="rId4"/>
              <a:stretch>
                <a:fillRect/>
              </a:stretch>
            </p:blipFill>
            <p:spPr>
              <a:xfrm>
                <a:off x="5339520" y="3231720"/>
                <a:ext cx="2250360" cy="1439640"/>
              </a:xfrm>
              <a:prstGeom prst="rect">
                <a:avLst/>
              </a:prstGeom>
            </p:spPr>
          </p:pic>
        </mc:Fallback>
      </mc:AlternateContent>
    </p:spTree>
    <p:extLst>
      <p:ext uri="{BB962C8B-B14F-4D97-AF65-F5344CB8AC3E}">
        <p14:creationId xmlns:p14="http://schemas.microsoft.com/office/powerpoint/2010/main" val="1948982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1507-26E8-C105-7628-6CC6F2911EAB}"/>
              </a:ext>
            </a:extLst>
          </p:cNvPr>
          <p:cNvSpPr>
            <a:spLocks noGrp="1"/>
          </p:cNvSpPr>
          <p:nvPr>
            <p:ph type="title"/>
          </p:nvPr>
        </p:nvSpPr>
        <p:spPr/>
        <p:txBody>
          <a:bodyPr/>
          <a:lstStyle/>
          <a:p>
            <a:r>
              <a:rPr lang="en-GB" dirty="0"/>
              <a:t>Measuring changes in activity patterns</a:t>
            </a:r>
          </a:p>
        </p:txBody>
      </p:sp>
      <p:sp>
        <p:nvSpPr>
          <p:cNvPr id="3" name="Slide Number Placeholder 2">
            <a:extLst>
              <a:ext uri="{FF2B5EF4-FFF2-40B4-BE49-F238E27FC236}">
                <a16:creationId xmlns:a16="http://schemas.microsoft.com/office/drawing/2014/main" id="{4455F334-E8E7-308E-7D43-854DB3BD8A45}"/>
              </a:ext>
            </a:extLst>
          </p:cNvPr>
          <p:cNvSpPr>
            <a:spLocks noGrp="1"/>
          </p:cNvSpPr>
          <p:nvPr>
            <p:ph type="sldNum" sz="quarter" idx="12"/>
          </p:nvPr>
        </p:nvSpPr>
        <p:spPr/>
        <p:txBody>
          <a:bodyPr/>
          <a:lstStyle/>
          <a:p>
            <a:fld id="{BB98F552-A29D-2D4E-8192-F20670493719}" type="slidenum">
              <a:rPr lang="en-GB" altLang="en-US" smtClean="0"/>
              <a:pPr/>
              <a:t>51</a:t>
            </a:fld>
            <a:endParaRPr lang="en-GB" altLang="en-US" dirty="0"/>
          </a:p>
        </p:txBody>
      </p:sp>
      <p:pic>
        <p:nvPicPr>
          <p:cNvPr id="4" name="Picture 3" descr="Calendar&#10;&#10;Description automatically generated">
            <a:extLst>
              <a:ext uri="{FF2B5EF4-FFF2-40B4-BE49-F238E27FC236}">
                <a16:creationId xmlns:a16="http://schemas.microsoft.com/office/drawing/2014/main" id="{A10F8656-EA0A-E31D-A662-B827F12E87CF}"/>
              </a:ext>
            </a:extLst>
          </p:cNvPr>
          <p:cNvPicPr>
            <a:picLocks noChangeAspect="1"/>
          </p:cNvPicPr>
          <p:nvPr/>
        </p:nvPicPr>
        <p:blipFill rotWithShape="1">
          <a:blip r:embed="rId2"/>
          <a:srcRect b="46836"/>
          <a:stretch/>
        </p:blipFill>
        <p:spPr>
          <a:xfrm>
            <a:off x="611560" y="1273324"/>
            <a:ext cx="7749433" cy="3456384"/>
          </a:xfrm>
          <a:prstGeom prst="rect">
            <a:avLst/>
          </a:prstGeom>
        </p:spPr>
      </p:pic>
      <p:sp>
        <p:nvSpPr>
          <p:cNvPr id="5" name="TextBox 4">
            <a:extLst>
              <a:ext uri="{FF2B5EF4-FFF2-40B4-BE49-F238E27FC236}">
                <a16:creationId xmlns:a16="http://schemas.microsoft.com/office/drawing/2014/main" id="{C2257612-ED5D-6F6E-7875-B4870BDF58D3}"/>
              </a:ext>
            </a:extLst>
          </p:cNvPr>
          <p:cNvSpPr txBox="1"/>
          <p:nvPr/>
        </p:nvSpPr>
        <p:spPr>
          <a:xfrm>
            <a:off x="682765" y="5344262"/>
            <a:ext cx="4572000" cy="230832"/>
          </a:xfrm>
          <a:prstGeom prst="rect">
            <a:avLst/>
          </a:prstGeom>
          <a:noFill/>
        </p:spPr>
        <p:txBody>
          <a:bodyPr wrap="square">
            <a:spAutoFit/>
          </a:bodyPr>
          <a:lstStyle/>
          <a:p>
            <a:r>
              <a:rPr lang="en-GB" sz="900" dirty="0"/>
              <a:t>For more information see:  https://</a:t>
            </a:r>
            <a:r>
              <a:rPr lang="en-GB" sz="900" dirty="0" err="1"/>
              <a:t>arxiv.org</a:t>
            </a:r>
            <a:r>
              <a:rPr lang="en-GB" sz="900" dirty="0"/>
              <a:t>/abs/2210.01736</a:t>
            </a:r>
          </a:p>
        </p:txBody>
      </p:sp>
    </p:spTree>
    <p:extLst>
      <p:ext uri="{BB962C8B-B14F-4D97-AF65-F5344CB8AC3E}">
        <p14:creationId xmlns:p14="http://schemas.microsoft.com/office/powerpoint/2010/main" val="4287164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F79D02-8837-15AA-D6D6-DB1B1D110FD2}"/>
              </a:ext>
            </a:extLst>
          </p:cNvPr>
          <p:cNvSpPr>
            <a:spLocks noGrp="1"/>
          </p:cNvSpPr>
          <p:nvPr>
            <p:ph type="ctrTitle"/>
          </p:nvPr>
        </p:nvSpPr>
        <p:spPr/>
        <p:txBody>
          <a:bodyPr/>
          <a:lstStyle/>
          <a:p>
            <a:r>
              <a:rPr lang="en-GB" dirty="0"/>
              <a:t>Review questions</a:t>
            </a:r>
          </a:p>
        </p:txBody>
      </p:sp>
      <p:sp>
        <p:nvSpPr>
          <p:cNvPr id="6" name="Subtitle 5">
            <a:extLst>
              <a:ext uri="{FF2B5EF4-FFF2-40B4-BE49-F238E27FC236}">
                <a16:creationId xmlns:a16="http://schemas.microsoft.com/office/drawing/2014/main" id="{D5A7BA15-9749-F1A6-44B3-596F754786F6}"/>
              </a:ext>
            </a:extLst>
          </p:cNvPr>
          <p:cNvSpPr>
            <a:spLocks noGrp="1"/>
          </p:cNvSpPr>
          <p:nvPr>
            <p:ph type="subTitle" idx="1"/>
          </p:nvPr>
        </p:nvSpPr>
        <p:spPr/>
        <p:txBody>
          <a:bodyPr/>
          <a:lstStyle/>
          <a:p>
            <a:endParaRPr lang="en-GB"/>
          </a:p>
        </p:txBody>
      </p:sp>
      <p:sp>
        <p:nvSpPr>
          <p:cNvPr id="4" name="Slide Number Placeholder 3">
            <a:extLst>
              <a:ext uri="{FF2B5EF4-FFF2-40B4-BE49-F238E27FC236}">
                <a16:creationId xmlns:a16="http://schemas.microsoft.com/office/drawing/2014/main" id="{35C9D1F3-B990-51EE-887E-04821BD32891}"/>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spTree>
    <p:extLst>
      <p:ext uri="{BB962C8B-B14F-4D97-AF65-F5344CB8AC3E}">
        <p14:creationId xmlns:p14="http://schemas.microsoft.com/office/powerpoint/2010/main" val="8269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0C9E-3BCD-BF31-FEAE-CD70AFA4262E}"/>
              </a:ext>
            </a:extLst>
          </p:cNvPr>
          <p:cNvSpPr>
            <a:spLocks noGrp="1"/>
          </p:cNvSpPr>
          <p:nvPr>
            <p:ph type="title"/>
          </p:nvPr>
        </p:nvSpPr>
        <p:spPr/>
        <p:txBody>
          <a:bodyPr/>
          <a:lstStyle/>
          <a:p>
            <a:r>
              <a:rPr lang="en-GB" dirty="0"/>
              <a:t>Q1. Entropy</a:t>
            </a:r>
          </a:p>
        </p:txBody>
      </p:sp>
      <p:sp>
        <p:nvSpPr>
          <p:cNvPr id="5" name="Content Placeholder 4">
            <a:extLst>
              <a:ext uri="{FF2B5EF4-FFF2-40B4-BE49-F238E27FC236}">
                <a16:creationId xmlns:a16="http://schemas.microsoft.com/office/drawing/2014/main" id="{371F54E7-D514-148C-3C7D-D662A0F4DFCE}"/>
              </a:ext>
            </a:extLst>
          </p:cNvPr>
          <p:cNvSpPr>
            <a:spLocks noGrp="1"/>
          </p:cNvSpPr>
          <p:nvPr>
            <p:ph idx="1"/>
          </p:nvPr>
        </p:nvSpPr>
        <p:spPr>
          <a:xfrm>
            <a:off x="457200" y="1057011"/>
            <a:ext cx="3466728" cy="4140729"/>
          </a:xfrm>
        </p:spPr>
        <p:txBody>
          <a:bodyPr/>
          <a:lstStyle/>
          <a:p>
            <a:r>
              <a:rPr lang="en-GB" dirty="0"/>
              <a:t>Let’s assume we build a Markov chain and then measure the entropy in activity states of a patient at home over time.</a:t>
            </a:r>
          </a:p>
          <a:p>
            <a:r>
              <a:rPr lang="en-GB" dirty="0"/>
              <a:t>If the patient’s activity suddenly reduces over time, will the entropy decrease or increase? </a:t>
            </a:r>
          </a:p>
        </p:txBody>
      </p:sp>
      <p:sp>
        <p:nvSpPr>
          <p:cNvPr id="3" name="Slide Number Placeholder 2">
            <a:extLst>
              <a:ext uri="{FF2B5EF4-FFF2-40B4-BE49-F238E27FC236}">
                <a16:creationId xmlns:a16="http://schemas.microsoft.com/office/drawing/2014/main" id="{258B70C8-E168-6134-306B-77CE560833C6}"/>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4" name="Picture 3" descr="Diagram&#10;&#10;Description automatically generated">
            <a:extLst>
              <a:ext uri="{FF2B5EF4-FFF2-40B4-BE49-F238E27FC236}">
                <a16:creationId xmlns:a16="http://schemas.microsoft.com/office/drawing/2014/main" id="{BAC676A0-DBC1-ADFB-53EC-463AB2AFDD75}"/>
              </a:ext>
            </a:extLst>
          </p:cNvPr>
          <p:cNvPicPr>
            <a:picLocks noChangeAspect="1"/>
          </p:cNvPicPr>
          <p:nvPr/>
        </p:nvPicPr>
        <p:blipFill rotWithShape="1">
          <a:blip r:embed="rId2"/>
          <a:srcRect r="43063"/>
          <a:stretch/>
        </p:blipFill>
        <p:spPr>
          <a:xfrm>
            <a:off x="4283968" y="1561356"/>
            <a:ext cx="4320480" cy="3297737"/>
          </a:xfrm>
          <a:prstGeom prst="rect">
            <a:avLst/>
          </a:prstGeom>
        </p:spPr>
      </p:pic>
    </p:spTree>
    <p:extLst>
      <p:ext uri="{BB962C8B-B14F-4D97-AF65-F5344CB8AC3E}">
        <p14:creationId xmlns:p14="http://schemas.microsoft.com/office/powerpoint/2010/main" val="507111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F43-CD78-97D9-B980-93EA3390E903}"/>
              </a:ext>
            </a:extLst>
          </p:cNvPr>
          <p:cNvSpPr>
            <a:spLocks noGrp="1"/>
          </p:cNvSpPr>
          <p:nvPr>
            <p:ph type="title"/>
          </p:nvPr>
        </p:nvSpPr>
        <p:spPr/>
        <p:txBody>
          <a:bodyPr/>
          <a:lstStyle/>
          <a:p>
            <a:r>
              <a:rPr lang="en-GB" dirty="0"/>
              <a:t>Q2. Overfitting</a:t>
            </a:r>
          </a:p>
        </p:txBody>
      </p:sp>
      <p:sp>
        <p:nvSpPr>
          <p:cNvPr id="3" name="Content Placeholder 2">
            <a:extLst>
              <a:ext uri="{FF2B5EF4-FFF2-40B4-BE49-F238E27FC236}">
                <a16:creationId xmlns:a16="http://schemas.microsoft.com/office/drawing/2014/main" id="{51EAD0F9-D4A0-9485-6F53-D32164E4FCA0}"/>
              </a:ext>
            </a:extLst>
          </p:cNvPr>
          <p:cNvSpPr>
            <a:spLocks noGrp="1"/>
          </p:cNvSpPr>
          <p:nvPr>
            <p:ph idx="1"/>
          </p:nvPr>
        </p:nvSpPr>
        <p:spPr/>
        <p:txBody>
          <a:bodyPr/>
          <a:lstStyle/>
          <a:p>
            <a:r>
              <a:rPr lang="en-GB" b="0" i="0" u="none" strike="noStrike" dirty="0">
                <a:solidFill>
                  <a:srgbClr val="444444"/>
                </a:solidFill>
                <a:effectLst/>
              </a:rPr>
              <a:t>If we have more features than the number of training samples, there is risk to overfit the model.</a:t>
            </a:r>
          </a:p>
          <a:p>
            <a:r>
              <a:rPr lang="en-GB" dirty="0">
                <a:solidFill>
                  <a:srgbClr val="444444"/>
                </a:solidFill>
              </a:rPr>
              <a:t>True or False? </a:t>
            </a:r>
            <a:endParaRPr lang="en-GB" b="0" i="0" u="none" strike="noStrike" dirty="0">
              <a:solidFill>
                <a:srgbClr val="444444"/>
              </a:solidFill>
              <a:effectLst/>
            </a:endParaRPr>
          </a:p>
          <a:p>
            <a:endParaRPr lang="en-GB" dirty="0"/>
          </a:p>
        </p:txBody>
      </p:sp>
      <p:sp>
        <p:nvSpPr>
          <p:cNvPr id="4" name="Slide Number Placeholder 3">
            <a:extLst>
              <a:ext uri="{FF2B5EF4-FFF2-40B4-BE49-F238E27FC236}">
                <a16:creationId xmlns:a16="http://schemas.microsoft.com/office/drawing/2014/main" id="{3CFA6AE7-A76B-F5EC-8FB3-2987709E9F6A}"/>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dirty="0"/>
          </a:p>
        </p:txBody>
      </p:sp>
    </p:spTree>
    <p:extLst>
      <p:ext uri="{BB962C8B-B14F-4D97-AF65-F5344CB8AC3E}">
        <p14:creationId xmlns:p14="http://schemas.microsoft.com/office/powerpoint/2010/main" val="2860330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6ACE-97B0-5D7D-BAA6-6FBF2CEF17DF}"/>
              </a:ext>
            </a:extLst>
          </p:cNvPr>
          <p:cNvSpPr>
            <a:spLocks noGrp="1"/>
          </p:cNvSpPr>
          <p:nvPr>
            <p:ph type="title"/>
          </p:nvPr>
        </p:nvSpPr>
        <p:spPr/>
        <p:txBody>
          <a:bodyPr/>
          <a:lstStyle/>
          <a:p>
            <a:r>
              <a:rPr lang="en-GB" dirty="0"/>
              <a:t>Q3. Probability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262E1-45F7-58DF-A4A2-C8CF7321D42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If we are not given the direct distribution of 𝑥 to find 𝑃(𝑋=𝑥), we sum all the probability values where 𝑋=𝑥 occurs with all possible values of 𝑌.</a:t>
                </a:r>
              </a:p>
              <a:p>
                <a:pPr marL="0" indent="0">
                  <a:buNone/>
                </a:pPr>
                <a:r>
                  <a:rPr lang="en-GB" dirty="0"/>
                  <a:t>What is this called in probability theory? </a:t>
                </a:r>
              </a:p>
              <a:p>
                <a:endParaRPr lang="en-GB" dirty="0"/>
              </a:p>
            </p:txBody>
          </p:sp>
        </mc:Choice>
        <mc:Fallback xmlns="">
          <p:sp>
            <p:nvSpPr>
              <p:cNvPr id="4" name="Content Placeholder 3">
                <a:extLst>
                  <a:ext uri="{FF2B5EF4-FFF2-40B4-BE49-F238E27FC236}">
                    <a16:creationId xmlns:a16="http://schemas.microsoft.com/office/drawing/2014/main" id="{AF2262E1-45F7-58DF-A4A2-C8CF7321D42E}"/>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693B5BFF-1457-7FD9-C425-E20EFBA8F5CB}"/>
              </a:ext>
            </a:extLst>
          </p:cNvPr>
          <p:cNvSpPr>
            <a:spLocks noGrp="1"/>
          </p:cNvSpPr>
          <p:nvPr>
            <p:ph type="sldNum" sz="quarter" idx="12"/>
          </p:nvPr>
        </p:nvSpPr>
        <p:spPr/>
        <p:txBody>
          <a:bodyPr/>
          <a:lstStyle/>
          <a:p>
            <a:fld id="{BB98F552-A29D-2D4E-8192-F20670493719}" type="slidenum">
              <a:rPr lang="en-GB" altLang="en-US" smtClean="0"/>
              <a:pPr/>
              <a:t>55</a:t>
            </a:fld>
            <a:endParaRPr lang="en-GB" altLang="en-US" dirty="0"/>
          </a:p>
        </p:txBody>
      </p:sp>
    </p:spTree>
    <p:extLst>
      <p:ext uri="{BB962C8B-B14F-4D97-AF65-F5344CB8AC3E}">
        <p14:creationId xmlns:p14="http://schemas.microsoft.com/office/powerpoint/2010/main" val="3201694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Several slides in this lecture are adapted from Kevin Murphy’s book: </a:t>
            </a:r>
          </a:p>
          <a:p>
            <a:pPr lvl="1"/>
            <a:r>
              <a:rPr lang="en-GB" dirty="0"/>
              <a:t>Machine Learning: A Probabilistic Perspective Kevin P. Murphy, MIT Press.</a:t>
            </a:r>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123A-C529-05FF-5E18-416DF530D19A}"/>
              </a:ext>
            </a:extLst>
          </p:cNvPr>
          <p:cNvSpPr>
            <a:spLocks noGrp="1"/>
          </p:cNvSpPr>
          <p:nvPr>
            <p:ph type="title"/>
          </p:nvPr>
        </p:nvSpPr>
        <p:spPr/>
        <p:txBody>
          <a:bodyPr/>
          <a:lstStyle/>
          <a:p>
            <a:r>
              <a:rPr lang="en-GB" dirty="0"/>
              <a:t>Example- How do you represent these as probability? </a:t>
            </a:r>
          </a:p>
        </p:txBody>
      </p:sp>
      <p:sp>
        <p:nvSpPr>
          <p:cNvPr id="3" name="Content Placeholder 2">
            <a:extLst>
              <a:ext uri="{FF2B5EF4-FFF2-40B4-BE49-F238E27FC236}">
                <a16:creationId xmlns:a16="http://schemas.microsoft.com/office/drawing/2014/main" id="{D03A27B2-C311-63B2-E437-BC3043932729}"/>
              </a:ext>
            </a:extLst>
          </p:cNvPr>
          <p:cNvSpPr>
            <a:spLocks noGrp="1"/>
          </p:cNvSpPr>
          <p:nvPr>
            <p:ph idx="1"/>
          </p:nvPr>
        </p:nvSpPr>
        <p:spPr/>
        <p:txBody>
          <a:bodyPr/>
          <a:lstStyle/>
          <a:p>
            <a:pPr algn="l"/>
            <a:r>
              <a:rPr lang="en-GB" b="0" i="0" u="none" strike="noStrike" dirty="0">
                <a:solidFill>
                  <a:srgbClr val="212B32"/>
                </a:solidFill>
                <a:effectLst/>
              </a:rPr>
              <a:t>Alzheimer's disease is most common in people over the age of 65.</a:t>
            </a:r>
          </a:p>
          <a:p>
            <a:pPr algn="l"/>
            <a:r>
              <a:rPr lang="en-GB" b="0" i="0" u="none" strike="noStrike" dirty="0">
                <a:solidFill>
                  <a:srgbClr val="212B32"/>
                </a:solidFill>
                <a:effectLst/>
              </a:rPr>
              <a:t>The risk of Alzheimer's disease and other types of dementia increases with age, affecting an estimated 1 in 14 people over the age of 65 and 1 in every 6 people over the age of 80.</a:t>
            </a:r>
          </a:p>
          <a:p>
            <a:pPr algn="l"/>
            <a:r>
              <a:rPr lang="en-GB" b="0" i="0" u="none" strike="noStrike" dirty="0">
                <a:solidFill>
                  <a:srgbClr val="212B32"/>
                </a:solidFill>
                <a:effectLst/>
              </a:rPr>
              <a:t>But around 1 in every 20 people with Alzheimer's disease are under the age of 65. This is called early- or young-onset Alzheimer's disease.</a:t>
            </a:r>
          </a:p>
          <a:p>
            <a:endParaRPr lang="en-GB" dirty="0"/>
          </a:p>
        </p:txBody>
      </p:sp>
      <p:sp>
        <p:nvSpPr>
          <p:cNvPr id="4" name="Slide Number Placeholder 3">
            <a:extLst>
              <a:ext uri="{FF2B5EF4-FFF2-40B4-BE49-F238E27FC236}">
                <a16:creationId xmlns:a16="http://schemas.microsoft.com/office/drawing/2014/main" id="{498EED8E-5513-4BE0-F2F1-984BC9077FE1}"/>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D1A3C695-7F07-5709-FDD5-6E164CC06E4A}"/>
              </a:ext>
            </a:extLst>
          </p:cNvPr>
          <p:cNvSpPr txBox="1"/>
          <p:nvPr/>
        </p:nvSpPr>
        <p:spPr>
          <a:xfrm>
            <a:off x="539552" y="5372245"/>
            <a:ext cx="3454792" cy="230832"/>
          </a:xfrm>
          <a:prstGeom prst="rect">
            <a:avLst/>
          </a:prstGeom>
          <a:noFill/>
        </p:spPr>
        <p:txBody>
          <a:bodyPr wrap="none" rtlCol="0">
            <a:spAutoFit/>
          </a:bodyPr>
          <a:lstStyle/>
          <a:p>
            <a:r>
              <a:rPr lang="en-GB" sz="900" dirty="0">
                <a:latin typeface="Gill Sans MT" panose="020B0502020104020203" pitchFamily="34" charset="77"/>
              </a:rPr>
              <a:t>Data source: NHS, https://</a:t>
            </a:r>
            <a:r>
              <a:rPr lang="en-GB" sz="900" dirty="0" err="1">
                <a:latin typeface="Gill Sans MT" panose="020B0502020104020203" pitchFamily="34" charset="77"/>
              </a:rPr>
              <a:t>www.nhs.uk</a:t>
            </a:r>
            <a:r>
              <a:rPr lang="en-GB" sz="900" dirty="0">
                <a:latin typeface="Gill Sans MT" panose="020B0502020104020203" pitchFamily="34" charset="77"/>
              </a:rPr>
              <a:t>/conditions/</a:t>
            </a:r>
            <a:r>
              <a:rPr lang="en-GB" sz="900" dirty="0" err="1">
                <a:latin typeface="Gill Sans MT" panose="020B0502020104020203" pitchFamily="34" charset="77"/>
              </a:rPr>
              <a:t>alzheimers</a:t>
            </a:r>
            <a:r>
              <a:rPr lang="en-GB" sz="900" dirty="0">
                <a:latin typeface="Gill Sans MT" panose="020B0502020104020203" pitchFamily="34" charset="77"/>
              </a:rPr>
              <a:t>-disease/</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00260DD6-4B81-045A-1699-A44578B0ADC2}"/>
                  </a:ext>
                </a:extLst>
              </p14:cNvPr>
              <p14:cNvContentPartPr/>
              <p14:nvPr/>
            </p14:nvContentPartPr>
            <p14:xfrm>
              <a:off x="792720" y="2133720"/>
              <a:ext cx="7869240" cy="3244680"/>
            </p14:xfrm>
          </p:contentPart>
        </mc:Choice>
        <mc:Fallback>
          <p:pic>
            <p:nvPicPr>
              <p:cNvPr id="6" name="Ink 5">
                <a:extLst>
                  <a:ext uri="{FF2B5EF4-FFF2-40B4-BE49-F238E27FC236}">
                    <a16:creationId xmlns:a16="http://schemas.microsoft.com/office/drawing/2014/main" id="{00260DD6-4B81-045A-1699-A44578B0ADC2}"/>
                  </a:ext>
                </a:extLst>
              </p:cNvPr>
              <p:cNvPicPr/>
              <p:nvPr/>
            </p:nvPicPr>
            <p:blipFill>
              <a:blip r:embed="rId3"/>
              <a:stretch>
                <a:fillRect/>
              </a:stretch>
            </p:blipFill>
            <p:spPr>
              <a:xfrm>
                <a:off x="783360" y="2124360"/>
                <a:ext cx="7887960" cy="3263400"/>
              </a:xfrm>
              <a:prstGeom prst="rect">
                <a:avLst/>
              </a:prstGeom>
            </p:spPr>
          </p:pic>
        </mc:Fallback>
      </mc:AlternateContent>
    </p:spTree>
    <p:extLst>
      <p:ext uri="{BB962C8B-B14F-4D97-AF65-F5344CB8AC3E}">
        <p14:creationId xmlns:p14="http://schemas.microsoft.com/office/powerpoint/2010/main" val="36118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5CC0-843D-8514-0FFB-59B80B4B1F2D}"/>
              </a:ext>
            </a:extLst>
          </p:cNvPr>
          <p:cNvSpPr>
            <a:spLocks noGrp="1"/>
          </p:cNvSpPr>
          <p:nvPr>
            <p:ph type="title"/>
          </p:nvPr>
        </p:nvSpPr>
        <p:spPr/>
        <p:txBody>
          <a:bodyPr/>
          <a:lstStyle/>
          <a:p>
            <a:r>
              <a:rPr lang="en-GB" dirty="0"/>
              <a:t>Random variable</a:t>
            </a:r>
          </a:p>
        </p:txBody>
      </p:sp>
      <p:sp>
        <p:nvSpPr>
          <p:cNvPr id="3" name="Content Placeholder 2">
            <a:extLst>
              <a:ext uri="{FF2B5EF4-FFF2-40B4-BE49-F238E27FC236}">
                <a16:creationId xmlns:a16="http://schemas.microsoft.com/office/drawing/2014/main" id="{3E7FDE9E-21D8-6A02-5123-63A09B2A8478}"/>
              </a:ext>
            </a:extLst>
          </p:cNvPr>
          <p:cNvSpPr>
            <a:spLocks noGrp="1"/>
          </p:cNvSpPr>
          <p:nvPr>
            <p:ph idx="1"/>
          </p:nvPr>
        </p:nvSpPr>
        <p:spPr/>
        <p:txBody>
          <a:bodyPr/>
          <a:lstStyle/>
          <a:p>
            <a:pPr algn="l"/>
            <a:r>
              <a:rPr lang="en-GB" b="0" i="0" u="none" strike="noStrike" dirty="0">
                <a:solidFill>
                  <a:srgbClr val="000000"/>
                </a:solidFill>
                <a:effectLst/>
              </a:rPr>
              <a:t>A random variable is a variable that can take on different values randomly.</a:t>
            </a:r>
          </a:p>
          <a:p>
            <a:pPr algn="l"/>
            <a:r>
              <a:rPr lang="en-GB" b="0" i="0" u="none" strike="noStrike" dirty="0">
                <a:solidFill>
                  <a:srgbClr val="000000"/>
                </a:solidFill>
                <a:effectLst/>
              </a:rPr>
              <a:t>Random variables may be discrete or continuous. A discrete random variable is one that has a ﬁnite or countably inﬁnite number of states.</a:t>
            </a:r>
          </a:p>
          <a:p>
            <a:pPr algn="l"/>
            <a:r>
              <a:rPr lang="en-GB" b="0" i="0" u="none" strike="noStrike" dirty="0">
                <a:solidFill>
                  <a:srgbClr val="000000"/>
                </a:solidFill>
                <a:effectLst/>
              </a:rPr>
              <a:t>Note that these states are not necessarily the integers; they can also just be named states that are not considered to have any numerical value.</a:t>
            </a:r>
          </a:p>
          <a:p>
            <a:endParaRPr lang="en-GB" dirty="0"/>
          </a:p>
        </p:txBody>
      </p:sp>
      <p:sp>
        <p:nvSpPr>
          <p:cNvPr id="4" name="Slide Number Placeholder 3">
            <a:extLst>
              <a:ext uri="{FF2B5EF4-FFF2-40B4-BE49-F238E27FC236}">
                <a16:creationId xmlns:a16="http://schemas.microsoft.com/office/drawing/2014/main" id="{10744255-3596-46C8-916E-AC7D756EEB39}"/>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AA7162E-DFA8-7970-9B81-0EF9BC6109AE}"/>
                  </a:ext>
                </a:extLst>
              </p14:cNvPr>
              <p14:cNvContentPartPr/>
              <p14:nvPr/>
            </p14:nvContentPartPr>
            <p14:xfrm>
              <a:off x="3009600" y="1382760"/>
              <a:ext cx="5085720" cy="486720"/>
            </p14:xfrm>
          </p:contentPart>
        </mc:Choice>
        <mc:Fallback>
          <p:pic>
            <p:nvPicPr>
              <p:cNvPr id="5" name="Ink 4">
                <a:extLst>
                  <a:ext uri="{FF2B5EF4-FFF2-40B4-BE49-F238E27FC236}">
                    <a16:creationId xmlns:a16="http://schemas.microsoft.com/office/drawing/2014/main" id="{DAA7162E-DFA8-7970-9B81-0EF9BC6109AE}"/>
                  </a:ext>
                </a:extLst>
              </p:cNvPr>
              <p:cNvPicPr/>
              <p:nvPr/>
            </p:nvPicPr>
            <p:blipFill>
              <a:blip r:embed="rId3"/>
              <a:stretch>
                <a:fillRect/>
              </a:stretch>
            </p:blipFill>
            <p:spPr>
              <a:xfrm>
                <a:off x="3000240" y="1373400"/>
                <a:ext cx="5104440" cy="505440"/>
              </a:xfrm>
              <a:prstGeom prst="rect">
                <a:avLst/>
              </a:prstGeom>
            </p:spPr>
          </p:pic>
        </mc:Fallback>
      </mc:AlternateContent>
    </p:spTree>
    <p:extLst>
      <p:ext uri="{BB962C8B-B14F-4D97-AF65-F5344CB8AC3E}">
        <p14:creationId xmlns:p14="http://schemas.microsoft.com/office/powerpoint/2010/main" val="102669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8845-4140-58AE-DF09-5C7338D279BE}"/>
              </a:ext>
            </a:extLst>
          </p:cNvPr>
          <p:cNvSpPr>
            <a:spLocks noGrp="1"/>
          </p:cNvSpPr>
          <p:nvPr>
            <p:ph type="title"/>
          </p:nvPr>
        </p:nvSpPr>
        <p:spPr/>
        <p:txBody>
          <a:bodyPr/>
          <a:lstStyle/>
          <a:p>
            <a:r>
              <a:rPr lang="en-GB" dirty="0"/>
              <a:t>Probability distribution</a:t>
            </a:r>
          </a:p>
        </p:txBody>
      </p:sp>
      <p:sp>
        <p:nvSpPr>
          <p:cNvPr id="3" name="Content Placeholder 2">
            <a:extLst>
              <a:ext uri="{FF2B5EF4-FFF2-40B4-BE49-F238E27FC236}">
                <a16:creationId xmlns:a16="http://schemas.microsoft.com/office/drawing/2014/main" id="{72AD8F8C-77E5-83C6-3FEF-5DA60A4A6F54}"/>
              </a:ext>
            </a:extLst>
          </p:cNvPr>
          <p:cNvSpPr>
            <a:spLocks noGrp="1"/>
          </p:cNvSpPr>
          <p:nvPr>
            <p:ph idx="1"/>
          </p:nvPr>
        </p:nvSpPr>
        <p:spPr/>
        <p:txBody>
          <a:bodyPr/>
          <a:lstStyle/>
          <a:p>
            <a:pPr algn="l"/>
            <a:r>
              <a:rPr lang="en-GB" b="0" i="0" u="none" strike="noStrike" dirty="0">
                <a:solidFill>
                  <a:srgbClr val="000000"/>
                </a:solidFill>
                <a:effectLst/>
              </a:rPr>
              <a:t>A probability distribution is a description of how likely a random variable or set of random variables is to take on each of its possible states. </a:t>
            </a:r>
          </a:p>
          <a:p>
            <a:pPr algn="l"/>
            <a:r>
              <a:rPr lang="en-GB" b="0" i="0" u="none" strike="noStrike" dirty="0">
                <a:solidFill>
                  <a:srgbClr val="000000"/>
                </a:solidFill>
                <a:effectLst/>
              </a:rPr>
              <a:t>The way we describe probability distributions depends on whether the variables are discrete or continuous.</a:t>
            </a:r>
          </a:p>
          <a:p>
            <a:endParaRPr lang="en-GB" dirty="0"/>
          </a:p>
        </p:txBody>
      </p:sp>
      <p:sp>
        <p:nvSpPr>
          <p:cNvPr id="4" name="Slide Number Placeholder 3">
            <a:extLst>
              <a:ext uri="{FF2B5EF4-FFF2-40B4-BE49-F238E27FC236}">
                <a16:creationId xmlns:a16="http://schemas.microsoft.com/office/drawing/2014/main" id="{833BF8D2-131A-AB5C-8CC1-684A880D982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E43C385-2AB3-64F8-4BD3-CE0D5B0B7EFC}"/>
                  </a:ext>
                </a:extLst>
              </p14:cNvPr>
              <p14:cNvContentPartPr/>
              <p14:nvPr/>
            </p14:nvContentPartPr>
            <p14:xfrm>
              <a:off x="1313280" y="2804400"/>
              <a:ext cx="7371720" cy="2849760"/>
            </p14:xfrm>
          </p:contentPart>
        </mc:Choice>
        <mc:Fallback>
          <p:pic>
            <p:nvPicPr>
              <p:cNvPr id="5" name="Ink 4">
                <a:extLst>
                  <a:ext uri="{FF2B5EF4-FFF2-40B4-BE49-F238E27FC236}">
                    <a16:creationId xmlns:a16="http://schemas.microsoft.com/office/drawing/2014/main" id="{BE43C385-2AB3-64F8-4BD3-CE0D5B0B7EFC}"/>
                  </a:ext>
                </a:extLst>
              </p:cNvPr>
              <p:cNvPicPr/>
              <p:nvPr/>
            </p:nvPicPr>
            <p:blipFill>
              <a:blip r:embed="rId3"/>
              <a:stretch>
                <a:fillRect/>
              </a:stretch>
            </p:blipFill>
            <p:spPr>
              <a:xfrm>
                <a:off x="1303920" y="2795040"/>
                <a:ext cx="7390440" cy="2868480"/>
              </a:xfrm>
              <a:prstGeom prst="rect">
                <a:avLst/>
              </a:prstGeom>
            </p:spPr>
          </p:pic>
        </mc:Fallback>
      </mc:AlternateContent>
    </p:spTree>
    <p:extLst>
      <p:ext uri="{BB962C8B-B14F-4D97-AF65-F5344CB8AC3E}">
        <p14:creationId xmlns:p14="http://schemas.microsoft.com/office/powerpoint/2010/main" val="131069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1376-05EA-B52C-BD6B-B164486C6BEB}"/>
              </a:ext>
            </a:extLst>
          </p:cNvPr>
          <p:cNvSpPr>
            <a:spLocks noGrp="1"/>
          </p:cNvSpPr>
          <p:nvPr>
            <p:ph type="title"/>
          </p:nvPr>
        </p:nvSpPr>
        <p:spPr/>
        <p:txBody>
          <a:bodyPr/>
          <a:lstStyle/>
          <a:p>
            <a:r>
              <a:rPr lang="en-US" dirty="0"/>
              <a:t>Probability</a:t>
            </a:r>
          </a:p>
        </p:txBody>
      </p:sp>
      <p:sp>
        <p:nvSpPr>
          <p:cNvPr id="3" name="Content Placeholder 2">
            <a:extLst>
              <a:ext uri="{FF2B5EF4-FFF2-40B4-BE49-F238E27FC236}">
                <a16:creationId xmlns:a16="http://schemas.microsoft.com/office/drawing/2014/main" id="{C576BD2A-11A0-9483-6F7A-AC1BB46CA009}"/>
              </a:ext>
            </a:extLst>
          </p:cNvPr>
          <p:cNvSpPr>
            <a:spLocks noGrp="1"/>
          </p:cNvSpPr>
          <p:nvPr>
            <p:ph idx="1"/>
          </p:nvPr>
        </p:nvSpPr>
        <p:spPr/>
        <p:txBody>
          <a:bodyPr/>
          <a:lstStyle/>
          <a:p>
            <a:r>
              <a:rPr lang="en-GB" dirty="0">
                <a:effectLst/>
              </a:rPr>
              <a:t>The expression p(A) denotes the probability that the event A is true.</a:t>
            </a:r>
          </a:p>
          <a:p>
            <a:r>
              <a:rPr lang="en-GB" dirty="0">
                <a:effectLst/>
              </a:rPr>
              <a:t>For example, </a:t>
            </a:r>
            <a:r>
              <a:rPr lang="en-GB" dirty="0">
                <a:solidFill>
                  <a:srgbClr val="FF0000"/>
                </a:solidFill>
                <a:effectLst/>
              </a:rPr>
              <a:t>A</a:t>
            </a:r>
            <a:r>
              <a:rPr lang="en-GB" dirty="0">
                <a:effectLst/>
              </a:rPr>
              <a:t> might be the logical expression “A patient has Alzheimer’s disease”.</a:t>
            </a:r>
          </a:p>
          <a:p>
            <a:r>
              <a:rPr lang="en-GB" dirty="0">
                <a:effectLst/>
              </a:rPr>
              <a:t>We require that 0 ≤ p(A) ≤ 1, </a:t>
            </a:r>
          </a:p>
          <a:p>
            <a:pPr marL="0" indent="0">
              <a:buNone/>
            </a:pPr>
            <a:endParaRPr lang="en-GB" dirty="0">
              <a:effectLst/>
            </a:endParaRPr>
          </a:p>
          <a:p>
            <a:pPr marL="0" indent="0">
              <a:buNone/>
            </a:pPr>
            <a:r>
              <a:rPr lang="en-GB" dirty="0">
                <a:effectLst/>
              </a:rPr>
              <a:t>Where</a:t>
            </a:r>
            <a:r>
              <a:rPr lang="en-GB" dirty="0"/>
              <a:t> </a:t>
            </a:r>
            <a:r>
              <a:rPr lang="en-GB" dirty="0">
                <a:effectLst/>
              </a:rPr>
              <a:t>p(A) = 0 means the person definitely does not have the disease, and p(A) = 1 means the patient definitely has the disease.</a:t>
            </a:r>
          </a:p>
          <a:p>
            <a:endParaRPr lang="en-US" dirty="0"/>
          </a:p>
        </p:txBody>
      </p:sp>
      <p:sp>
        <p:nvSpPr>
          <p:cNvPr id="4" name="Slide Number Placeholder 3">
            <a:extLst>
              <a:ext uri="{FF2B5EF4-FFF2-40B4-BE49-F238E27FC236}">
                <a16:creationId xmlns:a16="http://schemas.microsoft.com/office/drawing/2014/main" id="{0B72A73E-FF64-D546-5579-A57525478128}"/>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94C1063-1C24-F697-7D0F-7AD0B28E8937}"/>
                  </a:ext>
                </a:extLst>
              </p14:cNvPr>
              <p14:cNvContentPartPr/>
              <p14:nvPr/>
            </p14:nvContentPartPr>
            <p14:xfrm>
              <a:off x="2554200" y="1382760"/>
              <a:ext cx="3712320" cy="1490400"/>
            </p14:xfrm>
          </p:contentPart>
        </mc:Choice>
        <mc:Fallback>
          <p:pic>
            <p:nvPicPr>
              <p:cNvPr id="5" name="Ink 4">
                <a:extLst>
                  <a:ext uri="{FF2B5EF4-FFF2-40B4-BE49-F238E27FC236}">
                    <a16:creationId xmlns:a16="http://schemas.microsoft.com/office/drawing/2014/main" id="{994C1063-1C24-F697-7D0F-7AD0B28E8937}"/>
                  </a:ext>
                </a:extLst>
              </p:cNvPr>
              <p:cNvPicPr/>
              <p:nvPr/>
            </p:nvPicPr>
            <p:blipFill>
              <a:blip r:embed="rId3"/>
              <a:stretch>
                <a:fillRect/>
              </a:stretch>
            </p:blipFill>
            <p:spPr>
              <a:xfrm>
                <a:off x="2544840" y="1373400"/>
                <a:ext cx="3731040" cy="1509120"/>
              </a:xfrm>
              <a:prstGeom prst="rect">
                <a:avLst/>
              </a:prstGeom>
            </p:spPr>
          </p:pic>
        </mc:Fallback>
      </mc:AlternateContent>
    </p:spTree>
    <p:extLst>
      <p:ext uri="{BB962C8B-B14F-4D97-AF65-F5344CB8AC3E}">
        <p14:creationId xmlns:p14="http://schemas.microsoft.com/office/powerpoint/2010/main" val="170677550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38052</TotalTime>
  <Words>2587</Words>
  <Application>Microsoft Office PowerPoint</Application>
  <PresentationFormat>On-screen Show (16:10)</PresentationFormat>
  <Paragraphs>303</Paragraphs>
  <Slides>57</Slides>
  <Notes>2</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CCSR</vt:lpstr>
      <vt:lpstr>PowerPoint Presentation</vt:lpstr>
      <vt:lpstr>Probability</vt:lpstr>
      <vt:lpstr>Mathematical notations </vt:lpstr>
      <vt:lpstr>Probability</vt:lpstr>
      <vt:lpstr>Example</vt:lpstr>
      <vt:lpstr>Example- How do you represent these as probability? </vt:lpstr>
      <vt:lpstr>Random variable</vt:lpstr>
      <vt:lpstr>Probability distribution</vt:lpstr>
      <vt:lpstr>Probability</vt:lpstr>
      <vt:lpstr>p(A ̅)</vt:lpstr>
      <vt:lpstr>Probability of a union of two events</vt:lpstr>
      <vt:lpstr>Joint probabilities</vt:lpstr>
      <vt:lpstr>Marginalisation</vt:lpstr>
      <vt:lpstr>Marginalisation</vt:lpstr>
      <vt:lpstr>Conditional probability</vt:lpstr>
      <vt:lpstr>Bayes rule </vt:lpstr>
      <vt:lpstr>Bayes theorem</vt:lpstr>
      <vt:lpstr>Example: medical diagnosis</vt:lpstr>
      <vt:lpstr>Example: medical diagnosis</vt:lpstr>
      <vt:lpstr>Example: medical diagnosis</vt:lpstr>
      <vt:lpstr>Example: medical diagnosis</vt:lpstr>
      <vt:lpstr>Independence</vt:lpstr>
      <vt:lpstr>Probability density function </vt:lpstr>
      <vt:lpstr>Continuous random variables</vt:lpstr>
      <vt:lpstr>Cumulative Distribution Function (cdf)</vt:lpstr>
      <vt:lpstr>Probability Density Function*</vt:lpstr>
      <vt:lpstr>Probability Density Function vs Cumulative Distribution Function </vt:lpstr>
      <vt:lpstr>pdf for the standard normal</vt:lpstr>
      <vt:lpstr>Mean</vt:lpstr>
      <vt:lpstr>Example: Expected value</vt:lpstr>
      <vt:lpstr>Bernoulli </vt:lpstr>
      <vt:lpstr>Binomial distribution</vt:lpstr>
      <vt:lpstr>Binomial distribution</vt:lpstr>
      <vt:lpstr>The multinomial and multinoulli distributions*</vt:lpstr>
      <vt:lpstr>Application: DNA sequence</vt:lpstr>
      <vt:lpstr>Gaussian (normal) distribution</vt:lpstr>
      <vt:lpstr>The standard normal distribution</vt:lpstr>
      <vt:lpstr>Multivariate Gaussian</vt:lpstr>
      <vt:lpstr>Information Theory</vt:lpstr>
      <vt:lpstr>Information Theory</vt:lpstr>
      <vt:lpstr>Shannon's entropy</vt:lpstr>
      <vt:lpstr>Example 1</vt:lpstr>
      <vt:lpstr>Example 2</vt:lpstr>
      <vt:lpstr>Example 3</vt:lpstr>
      <vt:lpstr>Conditional independence</vt:lpstr>
      <vt:lpstr>Markov chains</vt:lpstr>
      <vt:lpstr>Behaviour modelling using MC</vt:lpstr>
      <vt:lpstr>Example – daily activity monitoring</vt:lpstr>
      <vt:lpstr>Continuous remote monitoring – activity data</vt:lpstr>
      <vt:lpstr>Changes in activity patterns</vt:lpstr>
      <vt:lpstr>Measuring changes in activity patterns</vt:lpstr>
      <vt:lpstr>Review questions</vt:lpstr>
      <vt:lpstr>Q1. Entropy</vt:lpstr>
      <vt:lpstr>Q2. Overfitting</vt:lpstr>
      <vt:lpstr>Q3. Probability</vt:lpstr>
      <vt:lpstr>Acknowledgement</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202</cp:revision>
  <cp:lastPrinted>2018-10-01T18:07:26Z</cp:lastPrinted>
  <dcterms:created xsi:type="dcterms:W3CDTF">2015-10-05T13:27:19Z</dcterms:created>
  <dcterms:modified xsi:type="dcterms:W3CDTF">2023-01-18T12:15:04Z</dcterms:modified>
  <cp:category/>
</cp:coreProperties>
</file>